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1"/>
  </p:sldMasterIdLst>
  <p:notesMasterIdLst>
    <p:notesMasterId r:id="rId21"/>
  </p:notesMasterIdLst>
  <p:handoutMasterIdLst>
    <p:handoutMasterId r:id="rId22"/>
  </p:handoutMasterIdLst>
  <p:sldIdLst>
    <p:sldId id="256" r:id="rId2"/>
    <p:sldId id="390" r:id="rId3"/>
    <p:sldId id="379" r:id="rId4"/>
    <p:sldId id="360" r:id="rId5"/>
    <p:sldId id="381" r:id="rId6"/>
    <p:sldId id="391" r:id="rId7"/>
    <p:sldId id="370" r:id="rId8"/>
    <p:sldId id="376" r:id="rId9"/>
    <p:sldId id="343" r:id="rId10"/>
    <p:sldId id="371" r:id="rId11"/>
    <p:sldId id="372" r:id="rId12"/>
    <p:sldId id="377" r:id="rId13"/>
    <p:sldId id="378" r:id="rId14"/>
    <p:sldId id="380" r:id="rId15"/>
    <p:sldId id="382" r:id="rId16"/>
    <p:sldId id="383" r:id="rId17"/>
    <p:sldId id="384" r:id="rId18"/>
    <p:sldId id="385" r:id="rId19"/>
    <p:sldId id="386" r:id="rId20"/>
  </p:sldIdLst>
  <p:sldSz cx="12192000" cy="6858000"/>
  <p:notesSz cx="6934200" cy="9118600"/>
  <p:defaultTextStyle>
    <a:defPPr>
      <a:defRPr lang="en-US"/>
    </a:defPPr>
    <a:lvl1pPr algn="l" rtl="0" fontAlgn="base">
      <a:spcBef>
        <a:spcPct val="0"/>
      </a:spcBef>
      <a:spcAft>
        <a:spcPct val="0"/>
      </a:spcAft>
      <a:defRPr sz="2400" kern="1200">
        <a:solidFill>
          <a:schemeClr val="tx1"/>
        </a:solidFill>
        <a:latin typeface="Times New Roman" charset="0"/>
        <a:ea typeface="ＭＳ Ｐゴシック" charset="0"/>
        <a:cs typeface="+mn-cs"/>
      </a:defRPr>
    </a:lvl1pPr>
    <a:lvl2pPr marL="457200" algn="l" rtl="0" fontAlgn="base">
      <a:spcBef>
        <a:spcPct val="0"/>
      </a:spcBef>
      <a:spcAft>
        <a:spcPct val="0"/>
      </a:spcAft>
      <a:defRPr sz="2400" kern="1200">
        <a:solidFill>
          <a:schemeClr val="tx1"/>
        </a:solidFill>
        <a:latin typeface="Times New Roman" charset="0"/>
        <a:ea typeface="ＭＳ Ｐゴシック" charset="0"/>
        <a:cs typeface="+mn-cs"/>
      </a:defRPr>
    </a:lvl2pPr>
    <a:lvl3pPr marL="914400" algn="l" rtl="0" fontAlgn="base">
      <a:spcBef>
        <a:spcPct val="0"/>
      </a:spcBef>
      <a:spcAft>
        <a:spcPct val="0"/>
      </a:spcAft>
      <a:defRPr sz="2400" kern="1200">
        <a:solidFill>
          <a:schemeClr val="tx1"/>
        </a:solidFill>
        <a:latin typeface="Times New Roman" charset="0"/>
        <a:ea typeface="ＭＳ Ｐゴシック" charset="0"/>
        <a:cs typeface="+mn-cs"/>
      </a:defRPr>
    </a:lvl3pPr>
    <a:lvl4pPr marL="1371600" algn="l" rtl="0" fontAlgn="base">
      <a:spcBef>
        <a:spcPct val="0"/>
      </a:spcBef>
      <a:spcAft>
        <a:spcPct val="0"/>
      </a:spcAft>
      <a:defRPr sz="2400" kern="1200">
        <a:solidFill>
          <a:schemeClr val="tx1"/>
        </a:solidFill>
        <a:latin typeface="Times New Roman" charset="0"/>
        <a:ea typeface="ＭＳ Ｐゴシック" charset="0"/>
        <a:cs typeface="+mn-cs"/>
      </a:defRPr>
    </a:lvl4pPr>
    <a:lvl5pPr marL="1828800" algn="l" rtl="0" fontAlgn="base">
      <a:spcBef>
        <a:spcPct val="0"/>
      </a:spcBef>
      <a:spcAft>
        <a:spcPct val="0"/>
      </a:spcAft>
      <a:defRPr sz="2400" kern="1200">
        <a:solidFill>
          <a:schemeClr val="tx1"/>
        </a:solidFill>
        <a:latin typeface="Times New Roman" charset="0"/>
        <a:ea typeface="ＭＳ Ｐゴシック" charset="0"/>
        <a:cs typeface="+mn-cs"/>
      </a:defRPr>
    </a:lvl5pPr>
    <a:lvl6pPr marL="2286000" algn="l" defTabSz="457200" rtl="0" eaLnBrk="1" latinLnBrk="0" hangingPunct="1">
      <a:defRPr sz="2400" kern="1200">
        <a:solidFill>
          <a:schemeClr val="tx1"/>
        </a:solidFill>
        <a:latin typeface="Times New Roman" charset="0"/>
        <a:ea typeface="ＭＳ Ｐゴシック" charset="0"/>
        <a:cs typeface="+mn-cs"/>
      </a:defRPr>
    </a:lvl6pPr>
    <a:lvl7pPr marL="2743200" algn="l" defTabSz="457200" rtl="0" eaLnBrk="1" latinLnBrk="0" hangingPunct="1">
      <a:defRPr sz="2400" kern="1200">
        <a:solidFill>
          <a:schemeClr val="tx1"/>
        </a:solidFill>
        <a:latin typeface="Times New Roman" charset="0"/>
        <a:ea typeface="ＭＳ Ｐゴシック" charset="0"/>
        <a:cs typeface="+mn-cs"/>
      </a:defRPr>
    </a:lvl7pPr>
    <a:lvl8pPr marL="3200400" algn="l" defTabSz="457200" rtl="0" eaLnBrk="1" latinLnBrk="0" hangingPunct="1">
      <a:defRPr sz="2400" kern="1200">
        <a:solidFill>
          <a:schemeClr val="tx1"/>
        </a:solidFill>
        <a:latin typeface="Times New Roman" charset="0"/>
        <a:ea typeface="ＭＳ Ｐゴシック" charset="0"/>
        <a:cs typeface="+mn-cs"/>
      </a:defRPr>
    </a:lvl8pPr>
    <a:lvl9pPr marL="3657600" algn="l" defTabSz="457200" rtl="0" eaLnBrk="1" latinLnBrk="0" hangingPunct="1">
      <a:defRPr sz="2400" kern="1200">
        <a:solidFill>
          <a:schemeClr val="tx1"/>
        </a:solidFill>
        <a:latin typeface="Times New Roman" charset="0"/>
        <a:ea typeface="ＭＳ Ｐゴシック" charset="0"/>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FF33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757" autoAdjust="0"/>
    <p:restoredTop sz="86134" autoAdjust="0"/>
  </p:normalViewPr>
  <p:slideViewPr>
    <p:cSldViewPr>
      <p:cViewPr varScale="1">
        <p:scale>
          <a:sx n="98" d="100"/>
          <a:sy n="98" d="100"/>
        </p:scale>
        <p:origin x="1260" y="84"/>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05138"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27475" y="0"/>
            <a:ext cx="3005138" cy="457200"/>
          </a:xfrm>
          <a:prstGeom prst="rect">
            <a:avLst/>
          </a:prstGeom>
        </p:spPr>
        <p:txBody>
          <a:bodyPr vert="horz" lIns="91440" tIns="45720" rIns="91440" bIns="45720" rtlCol="0"/>
          <a:lstStyle>
            <a:lvl1pPr algn="r">
              <a:defRPr sz="1200"/>
            </a:lvl1pPr>
          </a:lstStyle>
          <a:p>
            <a:fld id="{729BC85C-1722-6144-A171-063F96DD16D9}" type="datetimeFigureOut">
              <a:rPr lang="en-US" smtClean="0"/>
              <a:t>1/13/2021</a:t>
            </a:fld>
            <a:endParaRPr lang="en-US"/>
          </a:p>
        </p:txBody>
      </p:sp>
      <p:sp>
        <p:nvSpPr>
          <p:cNvPr id="4" name="Footer Placeholder 3"/>
          <p:cNvSpPr>
            <a:spLocks noGrp="1"/>
          </p:cNvSpPr>
          <p:nvPr>
            <p:ph type="ftr" sz="quarter" idx="2"/>
          </p:nvPr>
        </p:nvSpPr>
        <p:spPr>
          <a:xfrm>
            <a:off x="0" y="8661400"/>
            <a:ext cx="3005138"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27475" y="8661400"/>
            <a:ext cx="3005138" cy="457200"/>
          </a:xfrm>
          <a:prstGeom prst="rect">
            <a:avLst/>
          </a:prstGeom>
        </p:spPr>
        <p:txBody>
          <a:bodyPr vert="horz" lIns="91440" tIns="45720" rIns="91440" bIns="45720" rtlCol="0" anchor="b"/>
          <a:lstStyle>
            <a:lvl1pPr algn="r">
              <a:defRPr sz="1200"/>
            </a:lvl1pPr>
          </a:lstStyle>
          <a:p>
            <a:fld id="{BA161B6F-6597-BB4C-ACED-9705FA74AA18}" type="slidenum">
              <a:rPr lang="en-US" smtClean="0"/>
              <a:t>‹#›</a:t>
            </a:fld>
            <a:endParaRPr lang="en-US"/>
          </a:p>
        </p:txBody>
      </p:sp>
    </p:spTree>
    <p:extLst>
      <p:ext uri="{BB962C8B-B14F-4D97-AF65-F5344CB8AC3E}">
        <p14:creationId xmlns:p14="http://schemas.microsoft.com/office/powerpoint/2010/main" val="203273972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0"/>
            <a:ext cx="3005138" cy="45561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endParaRPr lang="en-US"/>
          </a:p>
        </p:txBody>
      </p:sp>
      <p:sp>
        <p:nvSpPr>
          <p:cNvPr id="4099" name="Rectangle 3"/>
          <p:cNvSpPr>
            <a:spLocks noGrp="1" noChangeArrowheads="1"/>
          </p:cNvSpPr>
          <p:nvPr>
            <p:ph type="dt" idx="1"/>
          </p:nvPr>
        </p:nvSpPr>
        <p:spPr bwMode="auto">
          <a:xfrm>
            <a:off x="3929063" y="0"/>
            <a:ext cx="3005137" cy="45561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endParaRPr lang="en-US"/>
          </a:p>
        </p:txBody>
      </p:sp>
      <p:sp>
        <p:nvSpPr>
          <p:cNvPr id="31748" name="Rectangle 4"/>
          <p:cNvSpPr>
            <a:spLocks noGrp="1" noRot="1" noChangeAspect="1" noChangeArrowheads="1" noTextEdit="1"/>
          </p:cNvSpPr>
          <p:nvPr>
            <p:ph type="sldImg" idx="2"/>
          </p:nvPr>
        </p:nvSpPr>
        <p:spPr bwMode="auto">
          <a:xfrm>
            <a:off x="428625" y="684213"/>
            <a:ext cx="6076950" cy="3419475"/>
          </a:xfrm>
          <a:prstGeom prst="rect">
            <a:avLst/>
          </a:prstGeom>
          <a:noFill/>
          <a:ln w="9525">
            <a:solidFill>
              <a:srgbClr val="000000"/>
            </a:solidFill>
            <a:miter lim="800000"/>
            <a:headEnd/>
            <a:tailEnd/>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Lst>
        </p:spPr>
      </p:sp>
      <p:sp>
        <p:nvSpPr>
          <p:cNvPr id="4101" name="Rectangle 5"/>
          <p:cNvSpPr>
            <a:spLocks noGrp="1" noChangeArrowheads="1"/>
          </p:cNvSpPr>
          <p:nvPr>
            <p:ph type="body" sz="quarter" idx="3"/>
          </p:nvPr>
        </p:nvSpPr>
        <p:spPr bwMode="auto">
          <a:xfrm>
            <a:off x="923925" y="4330700"/>
            <a:ext cx="5086350" cy="41036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102" name="Rectangle 6"/>
          <p:cNvSpPr>
            <a:spLocks noGrp="1" noChangeArrowheads="1"/>
          </p:cNvSpPr>
          <p:nvPr>
            <p:ph type="ftr" sz="quarter" idx="4"/>
          </p:nvPr>
        </p:nvSpPr>
        <p:spPr bwMode="auto">
          <a:xfrm>
            <a:off x="0" y="8662988"/>
            <a:ext cx="3005138" cy="455612"/>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endParaRPr lang="en-US"/>
          </a:p>
        </p:txBody>
      </p:sp>
      <p:sp>
        <p:nvSpPr>
          <p:cNvPr id="4103" name="Rectangle 7"/>
          <p:cNvSpPr>
            <a:spLocks noGrp="1" noChangeArrowheads="1"/>
          </p:cNvSpPr>
          <p:nvPr>
            <p:ph type="sldNum" sz="quarter" idx="5"/>
          </p:nvPr>
        </p:nvSpPr>
        <p:spPr bwMode="auto">
          <a:xfrm>
            <a:off x="3929063" y="8662988"/>
            <a:ext cx="3005137" cy="455612"/>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3A5ED838-7CEF-5E43-9B07-AFB1A331F072}" type="slidenum">
              <a:rPr lang="en-US"/>
              <a:pPr/>
              <a:t>‹#›</a:t>
            </a:fld>
            <a:endParaRPr lang="en-US"/>
          </a:p>
        </p:txBody>
      </p:sp>
    </p:spTree>
    <p:extLst>
      <p:ext uri="{BB962C8B-B14F-4D97-AF65-F5344CB8AC3E}">
        <p14:creationId xmlns:p14="http://schemas.microsoft.com/office/powerpoint/2010/main" val="174209870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ＭＳ Ｐゴシック" charset="0"/>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ＭＳ Ｐゴシック" charset="0"/>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ＭＳ Ｐゴシック" charset="0"/>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ＭＳ Ｐゴシック" charset="0"/>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1200">
                <a:solidFill>
                  <a:schemeClr val="tx1"/>
                </a:solidFill>
                <a:latin typeface="Times New Roman" charset="0"/>
                <a:ea typeface="ＭＳ Ｐゴシック" charset="0"/>
              </a:defRPr>
            </a:lvl1pPr>
            <a:lvl2pPr marL="742950" indent="-285750">
              <a:defRPr sz="1200">
                <a:solidFill>
                  <a:schemeClr val="tx1"/>
                </a:solidFill>
                <a:latin typeface="Times New Roman" charset="0"/>
                <a:ea typeface="ＭＳ Ｐゴシック" charset="0"/>
              </a:defRPr>
            </a:lvl2pPr>
            <a:lvl3pPr marL="1143000" indent="-228600">
              <a:defRPr sz="1200">
                <a:solidFill>
                  <a:schemeClr val="tx1"/>
                </a:solidFill>
                <a:latin typeface="Times New Roman" charset="0"/>
                <a:ea typeface="ＭＳ Ｐゴシック" charset="0"/>
              </a:defRPr>
            </a:lvl3pPr>
            <a:lvl4pPr marL="1600200" indent="-228600">
              <a:defRPr sz="1200">
                <a:solidFill>
                  <a:schemeClr val="tx1"/>
                </a:solidFill>
                <a:latin typeface="Times New Roman" charset="0"/>
                <a:ea typeface="ＭＳ Ｐゴシック" charset="0"/>
              </a:defRPr>
            </a:lvl4pPr>
            <a:lvl5pPr marL="2057400" indent="-228600">
              <a:defRPr sz="1200">
                <a:solidFill>
                  <a:schemeClr val="tx1"/>
                </a:solidFill>
                <a:latin typeface="Times New Roman" charset="0"/>
                <a:ea typeface="ＭＳ Ｐゴシック" charset="0"/>
              </a:defRPr>
            </a:lvl5pPr>
            <a:lvl6pPr marL="2514600" indent="-228600" eaLnBrk="0" fontAlgn="base" hangingPunct="0">
              <a:spcBef>
                <a:spcPct val="30000"/>
              </a:spcBef>
              <a:spcAft>
                <a:spcPct val="0"/>
              </a:spcAft>
              <a:defRPr sz="1200">
                <a:solidFill>
                  <a:schemeClr val="tx1"/>
                </a:solidFill>
                <a:latin typeface="Times New Roman" charset="0"/>
                <a:ea typeface="ＭＳ Ｐゴシック" charset="0"/>
              </a:defRPr>
            </a:lvl6pPr>
            <a:lvl7pPr marL="2971800" indent="-228600" eaLnBrk="0" fontAlgn="base" hangingPunct="0">
              <a:spcBef>
                <a:spcPct val="30000"/>
              </a:spcBef>
              <a:spcAft>
                <a:spcPct val="0"/>
              </a:spcAft>
              <a:defRPr sz="1200">
                <a:solidFill>
                  <a:schemeClr val="tx1"/>
                </a:solidFill>
                <a:latin typeface="Times New Roman" charset="0"/>
                <a:ea typeface="ＭＳ Ｐゴシック" charset="0"/>
              </a:defRPr>
            </a:lvl7pPr>
            <a:lvl8pPr marL="3429000" indent="-228600" eaLnBrk="0" fontAlgn="base" hangingPunct="0">
              <a:spcBef>
                <a:spcPct val="30000"/>
              </a:spcBef>
              <a:spcAft>
                <a:spcPct val="0"/>
              </a:spcAft>
              <a:defRPr sz="1200">
                <a:solidFill>
                  <a:schemeClr val="tx1"/>
                </a:solidFill>
                <a:latin typeface="Times New Roman" charset="0"/>
                <a:ea typeface="ＭＳ Ｐゴシック" charset="0"/>
              </a:defRPr>
            </a:lvl8pPr>
            <a:lvl9pPr marL="3886200" indent="-228600" eaLnBrk="0" fontAlgn="base" hangingPunct="0">
              <a:spcBef>
                <a:spcPct val="30000"/>
              </a:spcBef>
              <a:spcAft>
                <a:spcPct val="0"/>
              </a:spcAft>
              <a:defRPr sz="1200">
                <a:solidFill>
                  <a:schemeClr val="tx1"/>
                </a:solidFill>
                <a:latin typeface="Times New Roman" charset="0"/>
                <a:ea typeface="ＭＳ Ｐゴシック" charset="0"/>
              </a:defRPr>
            </a:lvl9pPr>
          </a:lstStyle>
          <a:p>
            <a:fld id="{E1ADF8D2-378A-7944-A749-53A621119001}" type="slidenum">
              <a:rPr lang="en-US"/>
              <a:pPr/>
              <a:t>1</a:t>
            </a:fld>
            <a:endParaRPr lang="en-US"/>
          </a:p>
        </p:txBody>
      </p:sp>
      <p:sp>
        <p:nvSpPr>
          <p:cNvPr id="32771" name="Rectangle 2"/>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lIns="90438" tIns="44425" rIns="90438" bIns="44425"/>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zh-CN" dirty="0">
                <a:latin typeface="Times New Roman" charset="0"/>
                <a:ea typeface="宋体" charset="0"/>
                <a:cs typeface="宋体" charset="0"/>
              </a:rPr>
              <a:t>Version 8.2 Aug. 2020</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zh-CN" dirty="0">
                <a:latin typeface="Times New Roman" charset="0"/>
                <a:ea typeface="宋体" charset="0"/>
                <a:cs typeface="宋体" charset="0"/>
              </a:rPr>
              <a:t>Version 7.3 Jan. 2017</a:t>
            </a:r>
          </a:p>
          <a:p>
            <a:pPr marL="0" marR="0" indent="0" algn="l" defTabSz="914400" rtl="0" eaLnBrk="1" fontAlgn="base" latinLnBrk="0" hangingPunct="1">
              <a:lnSpc>
                <a:spcPct val="100000"/>
              </a:lnSpc>
              <a:spcBef>
                <a:spcPct val="30000"/>
              </a:spcBef>
              <a:spcAft>
                <a:spcPct val="0"/>
              </a:spcAft>
              <a:buClrTx/>
              <a:buSzTx/>
              <a:buFontTx/>
              <a:buNone/>
              <a:tabLst/>
              <a:defRPr/>
            </a:pPr>
            <a:r>
              <a:rPr lang="en-US" altLang="zh-CN" dirty="0">
                <a:latin typeface="Times New Roman" charset="0"/>
                <a:ea typeface="宋体" charset="0"/>
                <a:cs typeface="宋体" charset="0"/>
              </a:rPr>
              <a:t>We install CentOS 6.5</a:t>
            </a:r>
          </a:p>
          <a:p>
            <a:pPr marL="0" marR="0" indent="0" algn="l" defTabSz="914400" rtl="0" eaLnBrk="1" fontAlgn="base" latinLnBrk="0" hangingPunct="1">
              <a:lnSpc>
                <a:spcPct val="100000"/>
              </a:lnSpc>
              <a:spcBef>
                <a:spcPct val="30000"/>
              </a:spcBef>
              <a:spcAft>
                <a:spcPct val="0"/>
              </a:spcAft>
              <a:buClrTx/>
              <a:buSzTx/>
              <a:buFontTx/>
              <a:buNone/>
              <a:tabLst/>
              <a:defRPr/>
            </a:pPr>
            <a:r>
              <a:rPr lang="en-US" altLang="zh-CN" dirty="0">
                <a:latin typeface="Times New Roman" charset="0"/>
                <a:ea typeface="宋体" charset="0"/>
                <a:cs typeface="宋体" charset="0"/>
              </a:rPr>
              <a:t>CentOS 7 Aug. 2015</a:t>
            </a:r>
          </a:p>
        </p:txBody>
      </p:sp>
      <p:sp>
        <p:nvSpPr>
          <p:cNvPr id="32772" name="Rectangle 3"/>
          <p:cNvSpPr>
            <a:spLocks noGrp="1" noRot="1" noChangeAspect="1" noChangeArrowheads="1" noTextEdit="1"/>
          </p:cNvSpPr>
          <p:nvPr>
            <p:ph type="sldImg"/>
          </p:nvPr>
        </p:nvSpPr>
        <p:spPr>
          <a:xfrm>
            <a:off x="430213" y="684213"/>
            <a:ext cx="6076950" cy="3419475"/>
          </a:xfrm>
          <a:ln w="12700" cap="flat">
            <a:solidFill>
              <a:schemeClr val="tx1"/>
            </a:solidFill>
          </a:ln>
        </p:spPr>
      </p:sp>
    </p:spTree>
    <p:extLst>
      <p:ext uri="{BB962C8B-B14F-4D97-AF65-F5344CB8AC3E}">
        <p14:creationId xmlns:p14="http://schemas.microsoft.com/office/powerpoint/2010/main" val="9331926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1200">
                <a:solidFill>
                  <a:schemeClr val="tx1"/>
                </a:solidFill>
                <a:latin typeface="Times New Roman" charset="0"/>
                <a:ea typeface="ＭＳ Ｐゴシック" charset="0"/>
              </a:defRPr>
            </a:lvl1pPr>
            <a:lvl2pPr marL="742950" indent="-285750">
              <a:defRPr sz="1200">
                <a:solidFill>
                  <a:schemeClr val="tx1"/>
                </a:solidFill>
                <a:latin typeface="Times New Roman" charset="0"/>
                <a:ea typeface="ＭＳ Ｐゴシック" charset="0"/>
              </a:defRPr>
            </a:lvl2pPr>
            <a:lvl3pPr marL="1143000" indent="-228600">
              <a:defRPr sz="1200">
                <a:solidFill>
                  <a:schemeClr val="tx1"/>
                </a:solidFill>
                <a:latin typeface="Times New Roman" charset="0"/>
                <a:ea typeface="ＭＳ Ｐゴシック" charset="0"/>
              </a:defRPr>
            </a:lvl3pPr>
            <a:lvl4pPr marL="1600200" indent="-228600">
              <a:defRPr sz="1200">
                <a:solidFill>
                  <a:schemeClr val="tx1"/>
                </a:solidFill>
                <a:latin typeface="Times New Roman" charset="0"/>
                <a:ea typeface="ＭＳ Ｐゴシック" charset="0"/>
              </a:defRPr>
            </a:lvl4pPr>
            <a:lvl5pPr marL="2057400" indent="-228600">
              <a:defRPr sz="1200">
                <a:solidFill>
                  <a:schemeClr val="tx1"/>
                </a:solidFill>
                <a:latin typeface="Times New Roman" charset="0"/>
                <a:ea typeface="ＭＳ Ｐゴシック" charset="0"/>
              </a:defRPr>
            </a:lvl5pPr>
            <a:lvl6pPr marL="2514600" indent="-228600" eaLnBrk="0" fontAlgn="base" hangingPunct="0">
              <a:spcBef>
                <a:spcPct val="30000"/>
              </a:spcBef>
              <a:spcAft>
                <a:spcPct val="0"/>
              </a:spcAft>
              <a:defRPr sz="1200">
                <a:solidFill>
                  <a:schemeClr val="tx1"/>
                </a:solidFill>
                <a:latin typeface="Times New Roman" charset="0"/>
                <a:ea typeface="ＭＳ Ｐゴシック" charset="0"/>
              </a:defRPr>
            </a:lvl6pPr>
            <a:lvl7pPr marL="2971800" indent="-228600" eaLnBrk="0" fontAlgn="base" hangingPunct="0">
              <a:spcBef>
                <a:spcPct val="30000"/>
              </a:spcBef>
              <a:spcAft>
                <a:spcPct val="0"/>
              </a:spcAft>
              <a:defRPr sz="1200">
                <a:solidFill>
                  <a:schemeClr val="tx1"/>
                </a:solidFill>
                <a:latin typeface="Times New Roman" charset="0"/>
                <a:ea typeface="ＭＳ Ｐゴシック" charset="0"/>
              </a:defRPr>
            </a:lvl7pPr>
            <a:lvl8pPr marL="3429000" indent="-228600" eaLnBrk="0" fontAlgn="base" hangingPunct="0">
              <a:spcBef>
                <a:spcPct val="30000"/>
              </a:spcBef>
              <a:spcAft>
                <a:spcPct val="0"/>
              </a:spcAft>
              <a:defRPr sz="1200">
                <a:solidFill>
                  <a:schemeClr val="tx1"/>
                </a:solidFill>
                <a:latin typeface="Times New Roman" charset="0"/>
                <a:ea typeface="ＭＳ Ｐゴシック" charset="0"/>
              </a:defRPr>
            </a:lvl8pPr>
            <a:lvl9pPr marL="3886200" indent="-228600" eaLnBrk="0" fontAlgn="base" hangingPunct="0">
              <a:spcBef>
                <a:spcPct val="30000"/>
              </a:spcBef>
              <a:spcAft>
                <a:spcPct val="0"/>
              </a:spcAft>
              <a:defRPr sz="1200">
                <a:solidFill>
                  <a:schemeClr val="tx1"/>
                </a:solidFill>
                <a:latin typeface="Times New Roman" charset="0"/>
                <a:ea typeface="ＭＳ Ｐゴシック" charset="0"/>
              </a:defRPr>
            </a:lvl9pPr>
          </a:lstStyle>
          <a:p>
            <a:fld id="{529E3561-A449-4B4C-BDF8-B9A862AF932B}" type="slidenum">
              <a:rPr lang="en-US"/>
              <a:pPr/>
              <a:t>14</a:t>
            </a:fld>
            <a:endParaRPr lang="en-US"/>
          </a:p>
        </p:txBody>
      </p:sp>
      <p:sp>
        <p:nvSpPr>
          <p:cNvPr id="53251" name="Rectangle 1026"/>
          <p:cNvSpPr>
            <a:spLocks noGrp="1" noRot="1" noChangeAspect="1" noChangeArrowheads="1" noTextEdit="1"/>
          </p:cNvSpPr>
          <p:nvPr>
            <p:ph type="sldImg"/>
          </p:nvPr>
        </p:nvSpPr>
        <p:spPr>
          <a:xfrm>
            <a:off x="769938" y="876300"/>
            <a:ext cx="5394325" cy="3035300"/>
          </a:xfrm>
          <a:solidFill>
            <a:srgbClr val="FFFFFF"/>
          </a:solidFill>
          <a:ln/>
        </p:spPr>
      </p:sp>
      <p:sp>
        <p:nvSpPr>
          <p:cNvPr id="53252" name="Rectangle 1027"/>
          <p:cNvSpPr>
            <a:spLocks noGrp="1" noChangeArrowheads="1"/>
          </p:cNvSpPr>
          <p:nvPr>
            <p:ph type="body" idx="1"/>
          </p:nvPr>
        </p:nvSpPr>
        <p:spPr>
          <a:xfrm>
            <a:off x="923925" y="4332288"/>
            <a:ext cx="5086350" cy="4103687"/>
          </a:xfrm>
          <a:solidFill>
            <a:srgbClr val="FFFFFF"/>
          </a:solidFill>
          <a:ln>
            <a:solidFill>
              <a:srgbClr val="000000"/>
            </a:solidFill>
          </a:ln>
        </p:spPr>
        <p:txBody>
          <a:bodyPr lIns="81939" tIns="40970" rIns="81939" bIns="40970"/>
          <a:lstStyle/>
          <a:p>
            <a:r>
              <a:rPr lang="en-US">
                <a:latin typeface="Times New Roman" charset="0"/>
              </a:rPr>
              <a:t>Teach students how to take notes.</a:t>
            </a:r>
          </a:p>
        </p:txBody>
      </p:sp>
    </p:spTree>
    <p:extLst>
      <p:ext uri="{BB962C8B-B14F-4D97-AF65-F5344CB8AC3E}">
        <p14:creationId xmlns:p14="http://schemas.microsoft.com/office/powerpoint/2010/main" val="5699072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3854">
              <a:defRPr>
                <a:solidFill>
                  <a:schemeClr val="tx1"/>
                </a:solidFill>
                <a:latin typeface="Verdana" charset="0"/>
                <a:ea typeface="MS PGothic" charset="0"/>
                <a:cs typeface="MS PGothic" charset="0"/>
              </a:defRPr>
            </a:lvl1pPr>
            <a:lvl2pPr marL="734852" indent="-282635" defTabSz="913854">
              <a:defRPr>
                <a:solidFill>
                  <a:schemeClr val="tx1"/>
                </a:solidFill>
                <a:latin typeface="Verdana" charset="0"/>
                <a:ea typeface="MS PGothic" charset="0"/>
                <a:cs typeface="MS PGothic" charset="0"/>
              </a:defRPr>
            </a:lvl2pPr>
            <a:lvl3pPr marL="1130541" indent="-226108" defTabSz="913854">
              <a:defRPr>
                <a:solidFill>
                  <a:schemeClr val="tx1"/>
                </a:solidFill>
                <a:latin typeface="Verdana" charset="0"/>
                <a:ea typeface="MS PGothic" charset="0"/>
                <a:cs typeface="MS PGothic" charset="0"/>
              </a:defRPr>
            </a:lvl3pPr>
            <a:lvl4pPr marL="1582758" indent="-226108" defTabSz="913854">
              <a:defRPr>
                <a:solidFill>
                  <a:schemeClr val="tx1"/>
                </a:solidFill>
                <a:latin typeface="Verdana" charset="0"/>
                <a:ea typeface="MS PGothic" charset="0"/>
                <a:cs typeface="MS PGothic" charset="0"/>
              </a:defRPr>
            </a:lvl4pPr>
            <a:lvl5pPr marL="2034974" indent="-226108" defTabSz="913854">
              <a:defRPr>
                <a:solidFill>
                  <a:schemeClr val="tx1"/>
                </a:solidFill>
                <a:latin typeface="Verdana" charset="0"/>
                <a:ea typeface="MS PGothic" charset="0"/>
                <a:cs typeface="MS PGothic" charset="0"/>
              </a:defRPr>
            </a:lvl5pPr>
            <a:lvl6pPr marL="2487191" indent="-226108" defTabSz="913854" eaLnBrk="0" fontAlgn="base" hangingPunct="0">
              <a:spcBef>
                <a:spcPct val="0"/>
              </a:spcBef>
              <a:spcAft>
                <a:spcPct val="0"/>
              </a:spcAft>
              <a:defRPr>
                <a:solidFill>
                  <a:schemeClr val="tx1"/>
                </a:solidFill>
                <a:latin typeface="Verdana" charset="0"/>
                <a:ea typeface="MS PGothic" charset="0"/>
                <a:cs typeface="MS PGothic" charset="0"/>
              </a:defRPr>
            </a:lvl6pPr>
            <a:lvl7pPr marL="2939407" indent="-226108" defTabSz="913854" eaLnBrk="0" fontAlgn="base" hangingPunct="0">
              <a:spcBef>
                <a:spcPct val="0"/>
              </a:spcBef>
              <a:spcAft>
                <a:spcPct val="0"/>
              </a:spcAft>
              <a:defRPr>
                <a:solidFill>
                  <a:schemeClr val="tx1"/>
                </a:solidFill>
                <a:latin typeface="Verdana" charset="0"/>
                <a:ea typeface="MS PGothic" charset="0"/>
                <a:cs typeface="MS PGothic" charset="0"/>
              </a:defRPr>
            </a:lvl7pPr>
            <a:lvl8pPr marL="3391624" indent="-226108" defTabSz="913854" eaLnBrk="0" fontAlgn="base" hangingPunct="0">
              <a:spcBef>
                <a:spcPct val="0"/>
              </a:spcBef>
              <a:spcAft>
                <a:spcPct val="0"/>
              </a:spcAft>
              <a:defRPr>
                <a:solidFill>
                  <a:schemeClr val="tx1"/>
                </a:solidFill>
                <a:latin typeface="Verdana" charset="0"/>
                <a:ea typeface="MS PGothic" charset="0"/>
                <a:cs typeface="MS PGothic" charset="0"/>
              </a:defRPr>
            </a:lvl8pPr>
            <a:lvl9pPr marL="3843840" indent="-226108" defTabSz="913854" eaLnBrk="0" fontAlgn="base" hangingPunct="0">
              <a:spcBef>
                <a:spcPct val="0"/>
              </a:spcBef>
              <a:spcAft>
                <a:spcPct val="0"/>
              </a:spcAft>
              <a:defRPr>
                <a:solidFill>
                  <a:schemeClr val="tx1"/>
                </a:solidFill>
                <a:latin typeface="Verdana" charset="0"/>
                <a:ea typeface="MS PGothic" charset="0"/>
                <a:cs typeface="MS PGothic" charset="0"/>
              </a:defRPr>
            </a:lvl9pPr>
          </a:lstStyle>
          <a:p>
            <a:fld id="{EA49B0A8-1386-1343-B831-1E7C00E46909}" type="slidenum">
              <a:rPr lang="en-US">
                <a:latin typeface="Times New Roman" charset="0"/>
              </a:rPr>
              <a:pPr/>
              <a:t>15</a:t>
            </a:fld>
            <a:endParaRPr lang="en-US">
              <a:latin typeface="Times New Roman" charset="0"/>
            </a:endParaRPr>
          </a:p>
        </p:txBody>
      </p:sp>
      <p:sp>
        <p:nvSpPr>
          <p:cNvPr id="102403" name="Rectangle 2"/>
          <p:cNvSpPr>
            <a:spLocks noGrp="1" noRot="1" noChangeAspect="1" noChangeArrowheads="1" noTextEdit="1"/>
          </p:cNvSpPr>
          <p:nvPr>
            <p:ph type="sldImg"/>
          </p:nvPr>
        </p:nvSpPr>
        <p:spPr>
          <a:xfrm>
            <a:off x="381000" y="685800"/>
            <a:ext cx="6096000" cy="3429000"/>
          </a:xfrm>
          <a:ln/>
        </p:spPr>
      </p:sp>
      <p:sp>
        <p:nvSpPr>
          <p:cNvPr id="1024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dirty="0">
              <a:ea typeface="MS PGothic" charset="0"/>
            </a:endParaRPr>
          </a:p>
        </p:txBody>
      </p:sp>
    </p:spTree>
    <p:extLst>
      <p:ext uri="{BB962C8B-B14F-4D97-AF65-F5344CB8AC3E}">
        <p14:creationId xmlns:p14="http://schemas.microsoft.com/office/powerpoint/2010/main" val="20746070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3854">
              <a:defRPr>
                <a:solidFill>
                  <a:schemeClr val="tx1"/>
                </a:solidFill>
                <a:latin typeface="Verdana" charset="0"/>
                <a:ea typeface="MS PGothic" charset="0"/>
                <a:cs typeface="MS PGothic" charset="0"/>
              </a:defRPr>
            </a:lvl1pPr>
            <a:lvl2pPr marL="734852" indent="-282635" defTabSz="913854">
              <a:defRPr>
                <a:solidFill>
                  <a:schemeClr val="tx1"/>
                </a:solidFill>
                <a:latin typeface="Verdana" charset="0"/>
                <a:ea typeface="MS PGothic" charset="0"/>
                <a:cs typeface="MS PGothic" charset="0"/>
              </a:defRPr>
            </a:lvl2pPr>
            <a:lvl3pPr marL="1130541" indent="-226108" defTabSz="913854">
              <a:defRPr>
                <a:solidFill>
                  <a:schemeClr val="tx1"/>
                </a:solidFill>
                <a:latin typeface="Verdana" charset="0"/>
                <a:ea typeface="MS PGothic" charset="0"/>
                <a:cs typeface="MS PGothic" charset="0"/>
              </a:defRPr>
            </a:lvl3pPr>
            <a:lvl4pPr marL="1582758" indent="-226108" defTabSz="913854">
              <a:defRPr>
                <a:solidFill>
                  <a:schemeClr val="tx1"/>
                </a:solidFill>
                <a:latin typeface="Verdana" charset="0"/>
                <a:ea typeface="MS PGothic" charset="0"/>
                <a:cs typeface="MS PGothic" charset="0"/>
              </a:defRPr>
            </a:lvl4pPr>
            <a:lvl5pPr marL="2034974" indent="-226108" defTabSz="913854">
              <a:defRPr>
                <a:solidFill>
                  <a:schemeClr val="tx1"/>
                </a:solidFill>
                <a:latin typeface="Verdana" charset="0"/>
                <a:ea typeface="MS PGothic" charset="0"/>
                <a:cs typeface="MS PGothic" charset="0"/>
              </a:defRPr>
            </a:lvl5pPr>
            <a:lvl6pPr marL="2487191" indent="-226108" defTabSz="913854" eaLnBrk="0" fontAlgn="base" hangingPunct="0">
              <a:spcBef>
                <a:spcPct val="0"/>
              </a:spcBef>
              <a:spcAft>
                <a:spcPct val="0"/>
              </a:spcAft>
              <a:defRPr>
                <a:solidFill>
                  <a:schemeClr val="tx1"/>
                </a:solidFill>
                <a:latin typeface="Verdana" charset="0"/>
                <a:ea typeface="MS PGothic" charset="0"/>
                <a:cs typeface="MS PGothic" charset="0"/>
              </a:defRPr>
            </a:lvl6pPr>
            <a:lvl7pPr marL="2939407" indent="-226108" defTabSz="913854" eaLnBrk="0" fontAlgn="base" hangingPunct="0">
              <a:spcBef>
                <a:spcPct val="0"/>
              </a:spcBef>
              <a:spcAft>
                <a:spcPct val="0"/>
              </a:spcAft>
              <a:defRPr>
                <a:solidFill>
                  <a:schemeClr val="tx1"/>
                </a:solidFill>
                <a:latin typeface="Verdana" charset="0"/>
                <a:ea typeface="MS PGothic" charset="0"/>
                <a:cs typeface="MS PGothic" charset="0"/>
              </a:defRPr>
            </a:lvl7pPr>
            <a:lvl8pPr marL="3391624" indent="-226108" defTabSz="913854" eaLnBrk="0" fontAlgn="base" hangingPunct="0">
              <a:spcBef>
                <a:spcPct val="0"/>
              </a:spcBef>
              <a:spcAft>
                <a:spcPct val="0"/>
              </a:spcAft>
              <a:defRPr>
                <a:solidFill>
                  <a:schemeClr val="tx1"/>
                </a:solidFill>
                <a:latin typeface="Verdana" charset="0"/>
                <a:ea typeface="MS PGothic" charset="0"/>
                <a:cs typeface="MS PGothic" charset="0"/>
              </a:defRPr>
            </a:lvl8pPr>
            <a:lvl9pPr marL="3843840" indent="-226108" defTabSz="913854" eaLnBrk="0" fontAlgn="base" hangingPunct="0">
              <a:spcBef>
                <a:spcPct val="0"/>
              </a:spcBef>
              <a:spcAft>
                <a:spcPct val="0"/>
              </a:spcAft>
              <a:defRPr>
                <a:solidFill>
                  <a:schemeClr val="tx1"/>
                </a:solidFill>
                <a:latin typeface="Verdana" charset="0"/>
                <a:ea typeface="MS PGothic" charset="0"/>
                <a:cs typeface="MS PGothic" charset="0"/>
              </a:defRPr>
            </a:lvl9pPr>
          </a:lstStyle>
          <a:p>
            <a:fld id="{EA49B0A8-1386-1343-B831-1E7C00E46909}" type="slidenum">
              <a:rPr lang="en-US">
                <a:latin typeface="Times New Roman" charset="0"/>
              </a:rPr>
              <a:pPr/>
              <a:t>16</a:t>
            </a:fld>
            <a:endParaRPr lang="en-US">
              <a:latin typeface="Times New Roman" charset="0"/>
            </a:endParaRPr>
          </a:p>
        </p:txBody>
      </p:sp>
      <p:sp>
        <p:nvSpPr>
          <p:cNvPr id="102403" name="Rectangle 2"/>
          <p:cNvSpPr>
            <a:spLocks noGrp="1" noRot="1" noChangeAspect="1" noChangeArrowheads="1" noTextEdit="1"/>
          </p:cNvSpPr>
          <p:nvPr>
            <p:ph type="sldImg"/>
          </p:nvPr>
        </p:nvSpPr>
        <p:spPr>
          <a:xfrm>
            <a:off x="381000" y="685800"/>
            <a:ext cx="6096000" cy="3429000"/>
          </a:xfrm>
          <a:ln/>
        </p:spPr>
      </p:sp>
      <p:sp>
        <p:nvSpPr>
          <p:cNvPr id="1024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dirty="0">
              <a:ea typeface="MS PGothic" charset="0"/>
            </a:endParaRPr>
          </a:p>
        </p:txBody>
      </p:sp>
    </p:spTree>
    <p:extLst>
      <p:ext uri="{BB962C8B-B14F-4D97-AF65-F5344CB8AC3E}">
        <p14:creationId xmlns:p14="http://schemas.microsoft.com/office/powerpoint/2010/main" val="4909270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3854">
              <a:defRPr>
                <a:solidFill>
                  <a:schemeClr val="tx1"/>
                </a:solidFill>
                <a:latin typeface="Verdana" charset="0"/>
                <a:ea typeface="MS PGothic" charset="0"/>
                <a:cs typeface="MS PGothic" charset="0"/>
              </a:defRPr>
            </a:lvl1pPr>
            <a:lvl2pPr marL="734852" indent="-282635" defTabSz="913854">
              <a:defRPr>
                <a:solidFill>
                  <a:schemeClr val="tx1"/>
                </a:solidFill>
                <a:latin typeface="Verdana" charset="0"/>
                <a:ea typeface="MS PGothic" charset="0"/>
                <a:cs typeface="MS PGothic" charset="0"/>
              </a:defRPr>
            </a:lvl2pPr>
            <a:lvl3pPr marL="1130541" indent="-226108" defTabSz="913854">
              <a:defRPr>
                <a:solidFill>
                  <a:schemeClr val="tx1"/>
                </a:solidFill>
                <a:latin typeface="Verdana" charset="0"/>
                <a:ea typeface="MS PGothic" charset="0"/>
                <a:cs typeface="MS PGothic" charset="0"/>
              </a:defRPr>
            </a:lvl3pPr>
            <a:lvl4pPr marL="1582758" indent="-226108" defTabSz="913854">
              <a:defRPr>
                <a:solidFill>
                  <a:schemeClr val="tx1"/>
                </a:solidFill>
                <a:latin typeface="Verdana" charset="0"/>
                <a:ea typeface="MS PGothic" charset="0"/>
                <a:cs typeface="MS PGothic" charset="0"/>
              </a:defRPr>
            </a:lvl4pPr>
            <a:lvl5pPr marL="2034974" indent="-226108" defTabSz="913854">
              <a:defRPr>
                <a:solidFill>
                  <a:schemeClr val="tx1"/>
                </a:solidFill>
                <a:latin typeface="Verdana" charset="0"/>
                <a:ea typeface="MS PGothic" charset="0"/>
                <a:cs typeface="MS PGothic" charset="0"/>
              </a:defRPr>
            </a:lvl5pPr>
            <a:lvl6pPr marL="2487191" indent="-226108" defTabSz="913854" eaLnBrk="0" fontAlgn="base" hangingPunct="0">
              <a:spcBef>
                <a:spcPct val="0"/>
              </a:spcBef>
              <a:spcAft>
                <a:spcPct val="0"/>
              </a:spcAft>
              <a:defRPr>
                <a:solidFill>
                  <a:schemeClr val="tx1"/>
                </a:solidFill>
                <a:latin typeface="Verdana" charset="0"/>
                <a:ea typeface="MS PGothic" charset="0"/>
                <a:cs typeface="MS PGothic" charset="0"/>
              </a:defRPr>
            </a:lvl6pPr>
            <a:lvl7pPr marL="2939407" indent="-226108" defTabSz="913854" eaLnBrk="0" fontAlgn="base" hangingPunct="0">
              <a:spcBef>
                <a:spcPct val="0"/>
              </a:spcBef>
              <a:spcAft>
                <a:spcPct val="0"/>
              </a:spcAft>
              <a:defRPr>
                <a:solidFill>
                  <a:schemeClr val="tx1"/>
                </a:solidFill>
                <a:latin typeface="Verdana" charset="0"/>
                <a:ea typeface="MS PGothic" charset="0"/>
                <a:cs typeface="MS PGothic" charset="0"/>
              </a:defRPr>
            </a:lvl7pPr>
            <a:lvl8pPr marL="3391624" indent="-226108" defTabSz="913854" eaLnBrk="0" fontAlgn="base" hangingPunct="0">
              <a:spcBef>
                <a:spcPct val="0"/>
              </a:spcBef>
              <a:spcAft>
                <a:spcPct val="0"/>
              </a:spcAft>
              <a:defRPr>
                <a:solidFill>
                  <a:schemeClr val="tx1"/>
                </a:solidFill>
                <a:latin typeface="Verdana" charset="0"/>
                <a:ea typeface="MS PGothic" charset="0"/>
                <a:cs typeface="MS PGothic" charset="0"/>
              </a:defRPr>
            </a:lvl8pPr>
            <a:lvl9pPr marL="3843840" indent="-226108" defTabSz="913854" eaLnBrk="0" fontAlgn="base" hangingPunct="0">
              <a:spcBef>
                <a:spcPct val="0"/>
              </a:spcBef>
              <a:spcAft>
                <a:spcPct val="0"/>
              </a:spcAft>
              <a:defRPr>
                <a:solidFill>
                  <a:schemeClr val="tx1"/>
                </a:solidFill>
                <a:latin typeface="Verdana" charset="0"/>
                <a:ea typeface="MS PGothic" charset="0"/>
                <a:cs typeface="MS PGothic" charset="0"/>
              </a:defRPr>
            </a:lvl9pPr>
          </a:lstStyle>
          <a:p>
            <a:fld id="{EA49B0A8-1386-1343-B831-1E7C00E46909}" type="slidenum">
              <a:rPr lang="en-US">
                <a:latin typeface="Times New Roman" charset="0"/>
              </a:rPr>
              <a:pPr/>
              <a:t>17</a:t>
            </a:fld>
            <a:endParaRPr lang="en-US">
              <a:latin typeface="Times New Roman" charset="0"/>
            </a:endParaRPr>
          </a:p>
        </p:txBody>
      </p:sp>
      <p:sp>
        <p:nvSpPr>
          <p:cNvPr id="102403" name="Rectangle 2"/>
          <p:cNvSpPr>
            <a:spLocks noGrp="1" noRot="1" noChangeAspect="1" noChangeArrowheads="1" noTextEdit="1"/>
          </p:cNvSpPr>
          <p:nvPr>
            <p:ph type="sldImg"/>
          </p:nvPr>
        </p:nvSpPr>
        <p:spPr>
          <a:xfrm>
            <a:off x="381000" y="685800"/>
            <a:ext cx="6096000" cy="3429000"/>
          </a:xfrm>
          <a:ln/>
        </p:spPr>
      </p:sp>
      <p:sp>
        <p:nvSpPr>
          <p:cNvPr id="1024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dirty="0">
              <a:ea typeface="MS PGothic" charset="0"/>
            </a:endParaRPr>
          </a:p>
        </p:txBody>
      </p:sp>
    </p:spTree>
    <p:extLst>
      <p:ext uri="{BB962C8B-B14F-4D97-AF65-F5344CB8AC3E}">
        <p14:creationId xmlns:p14="http://schemas.microsoft.com/office/powerpoint/2010/main" val="17091125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3854">
              <a:defRPr>
                <a:solidFill>
                  <a:schemeClr val="tx1"/>
                </a:solidFill>
                <a:latin typeface="Verdana" charset="0"/>
                <a:ea typeface="MS PGothic" charset="0"/>
                <a:cs typeface="MS PGothic" charset="0"/>
              </a:defRPr>
            </a:lvl1pPr>
            <a:lvl2pPr marL="734852" indent="-282635" defTabSz="913854">
              <a:defRPr>
                <a:solidFill>
                  <a:schemeClr val="tx1"/>
                </a:solidFill>
                <a:latin typeface="Verdana" charset="0"/>
                <a:ea typeface="MS PGothic" charset="0"/>
                <a:cs typeface="MS PGothic" charset="0"/>
              </a:defRPr>
            </a:lvl2pPr>
            <a:lvl3pPr marL="1130541" indent="-226108" defTabSz="913854">
              <a:defRPr>
                <a:solidFill>
                  <a:schemeClr val="tx1"/>
                </a:solidFill>
                <a:latin typeface="Verdana" charset="0"/>
                <a:ea typeface="MS PGothic" charset="0"/>
                <a:cs typeface="MS PGothic" charset="0"/>
              </a:defRPr>
            </a:lvl3pPr>
            <a:lvl4pPr marL="1582758" indent="-226108" defTabSz="913854">
              <a:defRPr>
                <a:solidFill>
                  <a:schemeClr val="tx1"/>
                </a:solidFill>
                <a:latin typeface="Verdana" charset="0"/>
                <a:ea typeface="MS PGothic" charset="0"/>
                <a:cs typeface="MS PGothic" charset="0"/>
              </a:defRPr>
            </a:lvl4pPr>
            <a:lvl5pPr marL="2034974" indent="-226108" defTabSz="913854">
              <a:defRPr>
                <a:solidFill>
                  <a:schemeClr val="tx1"/>
                </a:solidFill>
                <a:latin typeface="Verdana" charset="0"/>
                <a:ea typeface="MS PGothic" charset="0"/>
                <a:cs typeface="MS PGothic" charset="0"/>
              </a:defRPr>
            </a:lvl5pPr>
            <a:lvl6pPr marL="2487191" indent="-226108" defTabSz="913854" eaLnBrk="0" fontAlgn="base" hangingPunct="0">
              <a:spcBef>
                <a:spcPct val="0"/>
              </a:spcBef>
              <a:spcAft>
                <a:spcPct val="0"/>
              </a:spcAft>
              <a:defRPr>
                <a:solidFill>
                  <a:schemeClr val="tx1"/>
                </a:solidFill>
                <a:latin typeface="Verdana" charset="0"/>
                <a:ea typeface="MS PGothic" charset="0"/>
                <a:cs typeface="MS PGothic" charset="0"/>
              </a:defRPr>
            </a:lvl6pPr>
            <a:lvl7pPr marL="2939407" indent="-226108" defTabSz="913854" eaLnBrk="0" fontAlgn="base" hangingPunct="0">
              <a:spcBef>
                <a:spcPct val="0"/>
              </a:spcBef>
              <a:spcAft>
                <a:spcPct val="0"/>
              </a:spcAft>
              <a:defRPr>
                <a:solidFill>
                  <a:schemeClr val="tx1"/>
                </a:solidFill>
                <a:latin typeface="Verdana" charset="0"/>
                <a:ea typeface="MS PGothic" charset="0"/>
                <a:cs typeface="MS PGothic" charset="0"/>
              </a:defRPr>
            </a:lvl7pPr>
            <a:lvl8pPr marL="3391624" indent="-226108" defTabSz="913854" eaLnBrk="0" fontAlgn="base" hangingPunct="0">
              <a:spcBef>
                <a:spcPct val="0"/>
              </a:spcBef>
              <a:spcAft>
                <a:spcPct val="0"/>
              </a:spcAft>
              <a:defRPr>
                <a:solidFill>
                  <a:schemeClr val="tx1"/>
                </a:solidFill>
                <a:latin typeface="Verdana" charset="0"/>
                <a:ea typeface="MS PGothic" charset="0"/>
                <a:cs typeface="MS PGothic" charset="0"/>
              </a:defRPr>
            </a:lvl8pPr>
            <a:lvl9pPr marL="3843840" indent="-226108" defTabSz="913854" eaLnBrk="0" fontAlgn="base" hangingPunct="0">
              <a:spcBef>
                <a:spcPct val="0"/>
              </a:spcBef>
              <a:spcAft>
                <a:spcPct val="0"/>
              </a:spcAft>
              <a:defRPr>
                <a:solidFill>
                  <a:schemeClr val="tx1"/>
                </a:solidFill>
                <a:latin typeface="Verdana" charset="0"/>
                <a:ea typeface="MS PGothic" charset="0"/>
                <a:cs typeface="MS PGothic" charset="0"/>
              </a:defRPr>
            </a:lvl9pPr>
          </a:lstStyle>
          <a:p>
            <a:fld id="{EA49B0A8-1386-1343-B831-1E7C00E46909}" type="slidenum">
              <a:rPr lang="en-US">
                <a:latin typeface="Times New Roman" charset="0"/>
              </a:rPr>
              <a:pPr/>
              <a:t>18</a:t>
            </a:fld>
            <a:endParaRPr lang="en-US">
              <a:latin typeface="Times New Roman" charset="0"/>
            </a:endParaRPr>
          </a:p>
        </p:txBody>
      </p:sp>
      <p:sp>
        <p:nvSpPr>
          <p:cNvPr id="102403" name="Rectangle 2"/>
          <p:cNvSpPr>
            <a:spLocks noGrp="1" noRot="1" noChangeAspect="1" noChangeArrowheads="1" noTextEdit="1"/>
          </p:cNvSpPr>
          <p:nvPr>
            <p:ph type="sldImg"/>
          </p:nvPr>
        </p:nvSpPr>
        <p:spPr>
          <a:xfrm>
            <a:off x="381000" y="685800"/>
            <a:ext cx="6096000" cy="3429000"/>
          </a:xfrm>
          <a:ln/>
        </p:spPr>
      </p:sp>
      <p:sp>
        <p:nvSpPr>
          <p:cNvPr id="1024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dirty="0">
              <a:ea typeface="MS PGothic" charset="0"/>
            </a:endParaRPr>
          </a:p>
        </p:txBody>
      </p:sp>
    </p:spTree>
    <p:extLst>
      <p:ext uri="{BB962C8B-B14F-4D97-AF65-F5344CB8AC3E}">
        <p14:creationId xmlns:p14="http://schemas.microsoft.com/office/powerpoint/2010/main" val="20651110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3854">
              <a:defRPr>
                <a:solidFill>
                  <a:schemeClr val="tx1"/>
                </a:solidFill>
                <a:latin typeface="Verdana" charset="0"/>
                <a:ea typeface="MS PGothic" charset="0"/>
                <a:cs typeface="MS PGothic" charset="0"/>
              </a:defRPr>
            </a:lvl1pPr>
            <a:lvl2pPr marL="734852" indent="-282635" defTabSz="913854">
              <a:defRPr>
                <a:solidFill>
                  <a:schemeClr val="tx1"/>
                </a:solidFill>
                <a:latin typeface="Verdana" charset="0"/>
                <a:ea typeface="MS PGothic" charset="0"/>
                <a:cs typeface="MS PGothic" charset="0"/>
              </a:defRPr>
            </a:lvl2pPr>
            <a:lvl3pPr marL="1130541" indent="-226108" defTabSz="913854">
              <a:defRPr>
                <a:solidFill>
                  <a:schemeClr val="tx1"/>
                </a:solidFill>
                <a:latin typeface="Verdana" charset="0"/>
                <a:ea typeface="MS PGothic" charset="0"/>
                <a:cs typeface="MS PGothic" charset="0"/>
              </a:defRPr>
            </a:lvl3pPr>
            <a:lvl4pPr marL="1582758" indent="-226108" defTabSz="913854">
              <a:defRPr>
                <a:solidFill>
                  <a:schemeClr val="tx1"/>
                </a:solidFill>
                <a:latin typeface="Verdana" charset="0"/>
                <a:ea typeface="MS PGothic" charset="0"/>
                <a:cs typeface="MS PGothic" charset="0"/>
              </a:defRPr>
            </a:lvl4pPr>
            <a:lvl5pPr marL="2034974" indent="-226108" defTabSz="913854">
              <a:defRPr>
                <a:solidFill>
                  <a:schemeClr val="tx1"/>
                </a:solidFill>
                <a:latin typeface="Verdana" charset="0"/>
                <a:ea typeface="MS PGothic" charset="0"/>
                <a:cs typeface="MS PGothic" charset="0"/>
              </a:defRPr>
            </a:lvl5pPr>
            <a:lvl6pPr marL="2487191" indent="-226108" defTabSz="913854" eaLnBrk="0" fontAlgn="base" hangingPunct="0">
              <a:spcBef>
                <a:spcPct val="0"/>
              </a:spcBef>
              <a:spcAft>
                <a:spcPct val="0"/>
              </a:spcAft>
              <a:defRPr>
                <a:solidFill>
                  <a:schemeClr val="tx1"/>
                </a:solidFill>
                <a:latin typeface="Verdana" charset="0"/>
                <a:ea typeface="MS PGothic" charset="0"/>
                <a:cs typeface="MS PGothic" charset="0"/>
              </a:defRPr>
            </a:lvl6pPr>
            <a:lvl7pPr marL="2939407" indent="-226108" defTabSz="913854" eaLnBrk="0" fontAlgn="base" hangingPunct="0">
              <a:spcBef>
                <a:spcPct val="0"/>
              </a:spcBef>
              <a:spcAft>
                <a:spcPct val="0"/>
              </a:spcAft>
              <a:defRPr>
                <a:solidFill>
                  <a:schemeClr val="tx1"/>
                </a:solidFill>
                <a:latin typeface="Verdana" charset="0"/>
                <a:ea typeface="MS PGothic" charset="0"/>
                <a:cs typeface="MS PGothic" charset="0"/>
              </a:defRPr>
            </a:lvl7pPr>
            <a:lvl8pPr marL="3391624" indent="-226108" defTabSz="913854" eaLnBrk="0" fontAlgn="base" hangingPunct="0">
              <a:spcBef>
                <a:spcPct val="0"/>
              </a:spcBef>
              <a:spcAft>
                <a:spcPct val="0"/>
              </a:spcAft>
              <a:defRPr>
                <a:solidFill>
                  <a:schemeClr val="tx1"/>
                </a:solidFill>
                <a:latin typeface="Verdana" charset="0"/>
                <a:ea typeface="MS PGothic" charset="0"/>
                <a:cs typeface="MS PGothic" charset="0"/>
              </a:defRPr>
            </a:lvl8pPr>
            <a:lvl9pPr marL="3843840" indent="-226108" defTabSz="913854" eaLnBrk="0" fontAlgn="base" hangingPunct="0">
              <a:spcBef>
                <a:spcPct val="0"/>
              </a:spcBef>
              <a:spcAft>
                <a:spcPct val="0"/>
              </a:spcAft>
              <a:defRPr>
                <a:solidFill>
                  <a:schemeClr val="tx1"/>
                </a:solidFill>
                <a:latin typeface="Verdana" charset="0"/>
                <a:ea typeface="MS PGothic" charset="0"/>
                <a:cs typeface="MS PGothic" charset="0"/>
              </a:defRPr>
            </a:lvl9pPr>
          </a:lstStyle>
          <a:p>
            <a:fld id="{EA49B0A8-1386-1343-B831-1E7C00E46909}" type="slidenum">
              <a:rPr lang="en-US">
                <a:latin typeface="Times New Roman" charset="0"/>
              </a:rPr>
              <a:pPr/>
              <a:t>19</a:t>
            </a:fld>
            <a:endParaRPr lang="en-US">
              <a:latin typeface="Times New Roman" charset="0"/>
            </a:endParaRPr>
          </a:p>
        </p:txBody>
      </p:sp>
      <p:sp>
        <p:nvSpPr>
          <p:cNvPr id="102403" name="Rectangle 2"/>
          <p:cNvSpPr>
            <a:spLocks noGrp="1" noRot="1" noChangeAspect="1" noChangeArrowheads="1" noTextEdit="1"/>
          </p:cNvSpPr>
          <p:nvPr>
            <p:ph type="sldImg"/>
          </p:nvPr>
        </p:nvSpPr>
        <p:spPr>
          <a:xfrm>
            <a:off x="381000" y="685800"/>
            <a:ext cx="6096000" cy="3429000"/>
          </a:xfrm>
          <a:ln/>
        </p:spPr>
      </p:sp>
      <p:sp>
        <p:nvSpPr>
          <p:cNvPr id="1024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dirty="0">
              <a:ea typeface="MS PGothic" charset="0"/>
            </a:endParaRPr>
          </a:p>
        </p:txBody>
      </p:sp>
    </p:spTree>
    <p:extLst>
      <p:ext uri="{BB962C8B-B14F-4D97-AF65-F5344CB8AC3E}">
        <p14:creationId xmlns:p14="http://schemas.microsoft.com/office/powerpoint/2010/main" val="12341035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Project</a:t>
            </a:r>
            <a:r>
              <a:rPr lang="zh-CN" altLang="en-US" baseline="0" dirty="0"/>
              <a:t> </a:t>
            </a:r>
            <a:r>
              <a:rPr lang="en-US" altLang="zh-CN" baseline="0" dirty="0"/>
              <a:t>1:</a:t>
            </a:r>
            <a:r>
              <a:rPr lang="zh-CN" altLang="en-US" baseline="0" dirty="0"/>
              <a:t> </a:t>
            </a:r>
            <a:r>
              <a:rPr lang="en-US" altLang="zh-CN" baseline="0" dirty="0"/>
              <a:t>this</a:t>
            </a:r>
            <a:r>
              <a:rPr lang="zh-CN" altLang="en-US" baseline="0" dirty="0"/>
              <a:t> </a:t>
            </a:r>
            <a:r>
              <a:rPr lang="en-US" altLang="zh-CN" baseline="0" dirty="0"/>
              <a:t>is</a:t>
            </a:r>
            <a:r>
              <a:rPr lang="zh-CN" altLang="en-US" baseline="0" dirty="0"/>
              <a:t> </a:t>
            </a:r>
            <a:r>
              <a:rPr lang="en-US" altLang="zh-CN" baseline="0" dirty="0"/>
              <a:t>an</a:t>
            </a:r>
            <a:r>
              <a:rPr lang="zh-CN" altLang="en-US" baseline="0" dirty="0"/>
              <a:t> </a:t>
            </a:r>
            <a:r>
              <a:rPr lang="en-US" altLang="zh-CN" baseline="0" dirty="0"/>
              <a:t>IT</a:t>
            </a:r>
            <a:r>
              <a:rPr lang="zh-CN" altLang="en-US" baseline="0" dirty="0"/>
              <a:t> </a:t>
            </a:r>
            <a:r>
              <a:rPr lang="en-US" altLang="zh-CN" baseline="0" dirty="0"/>
              <a:t>project</a:t>
            </a:r>
            <a:r>
              <a:rPr lang="zh-CN" altLang="en-US" baseline="0" dirty="0"/>
              <a:t> </a:t>
            </a:r>
            <a:r>
              <a:rPr lang="en-US" altLang="zh-CN" baseline="0" dirty="0"/>
              <a:t>(operations).</a:t>
            </a:r>
            <a:endParaRPr lang="en-US" altLang="zh-CN" dirty="0"/>
          </a:p>
          <a:p>
            <a:endParaRPr lang="en-US" altLang="zh-CN" dirty="0"/>
          </a:p>
          <a:p>
            <a:r>
              <a:rPr lang="en-US" altLang="zh-CN" dirty="0"/>
              <a:t>Story:</a:t>
            </a:r>
            <a:r>
              <a:rPr lang="zh-CN" altLang="en-US" dirty="0"/>
              <a:t> </a:t>
            </a:r>
            <a:r>
              <a:rPr lang="en-US" sz="1200" b="1" i="0" kern="1200" dirty="0" err="1">
                <a:solidFill>
                  <a:schemeClr val="tx1"/>
                </a:solidFill>
                <a:effectLst/>
                <a:latin typeface="Times New Roman" pitchFamily="18" charset="0"/>
                <a:ea typeface="ＭＳ Ｐゴシック" charset="0"/>
                <a:cs typeface="+mn-cs"/>
              </a:rPr>
              <a:t>Docker</a:t>
            </a:r>
            <a:r>
              <a:rPr lang="en-US" sz="1200" b="1" i="0" kern="1200" dirty="0">
                <a:solidFill>
                  <a:schemeClr val="tx1"/>
                </a:solidFill>
                <a:effectLst/>
                <a:latin typeface="Times New Roman" pitchFamily="18" charset="0"/>
                <a:ea typeface="ＭＳ Ｐゴシック" charset="0"/>
                <a:cs typeface="+mn-cs"/>
              </a:rPr>
              <a:t> Containers</a:t>
            </a:r>
          </a:p>
          <a:p>
            <a:r>
              <a:rPr lang="en-US" altLang="zh-CN" dirty="0"/>
              <a:t>http://</a:t>
            </a:r>
            <a:r>
              <a:rPr lang="en-US" altLang="zh-CN" dirty="0" err="1"/>
              <a:t>devops.com</a:t>
            </a:r>
            <a:r>
              <a:rPr lang="en-US" altLang="zh-CN" dirty="0"/>
              <a:t>/2014/11/24/</a:t>
            </a:r>
            <a:r>
              <a:rPr lang="en-US" altLang="zh-CN" dirty="0" err="1"/>
              <a:t>docker</a:t>
            </a:r>
            <a:r>
              <a:rPr lang="en-US" altLang="zh-CN" dirty="0"/>
              <a:t>-vs-</a:t>
            </a:r>
            <a:r>
              <a:rPr lang="en-US" altLang="zh-CN" dirty="0" err="1"/>
              <a:t>vms</a:t>
            </a:r>
            <a:r>
              <a:rPr lang="en-US" altLang="zh-CN" dirty="0"/>
              <a:t>/</a:t>
            </a:r>
          </a:p>
          <a:p>
            <a:endParaRPr lang="en-US" altLang="zh-CN"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b="1" dirty="0"/>
              <a:t>Reference:</a:t>
            </a:r>
            <a:r>
              <a:rPr lang="zh-CN" altLang="en-US" b="1" dirty="0"/>
              <a:t> </a:t>
            </a:r>
            <a:r>
              <a:rPr lang="en-US" altLang="zh-CN" dirty="0"/>
              <a:t>https://</a:t>
            </a:r>
            <a:r>
              <a:rPr lang="en-US" altLang="zh-CN" dirty="0" err="1"/>
              <a:t>en.wikipedia.org</a:t>
            </a:r>
            <a:r>
              <a:rPr lang="en-US" altLang="zh-CN" dirty="0"/>
              <a:t>/wiki/</a:t>
            </a:r>
            <a:r>
              <a:rPr lang="en-US" altLang="zh-CN" dirty="0" err="1"/>
              <a:t>DevOps</a:t>
            </a:r>
            <a:endParaRPr lang="en-US" altLang="zh-CN"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err="1"/>
              <a:t>DevOps</a:t>
            </a:r>
            <a:r>
              <a:rPr lang="en-US" altLang="zh-CN" dirty="0"/>
              <a:t> (a clipped compound of development and operations) is a culture, movement or practice that emphasizes the collaboration and communication of both software developers and other information-technology (IT) professionals while automating the process of software delivery and infrastructure changes.[1][2] It aims at establishing a culture and environment where building, testing, and releasing software can happen rapidly, frequently, and more reliably.[3][4][5]</a:t>
            </a:r>
            <a:endParaRPr lang="en-US" dirty="0"/>
          </a:p>
        </p:txBody>
      </p:sp>
      <p:sp>
        <p:nvSpPr>
          <p:cNvPr id="4" name="Slide Number Placeholder 3"/>
          <p:cNvSpPr>
            <a:spLocks noGrp="1"/>
          </p:cNvSpPr>
          <p:nvPr>
            <p:ph type="sldNum" sz="quarter" idx="10"/>
          </p:nvPr>
        </p:nvSpPr>
        <p:spPr/>
        <p:txBody>
          <a:bodyPr/>
          <a:lstStyle/>
          <a:p>
            <a:fld id="{3A5ED838-7CEF-5E43-9B07-AFB1A331F072}" type="slidenum">
              <a:rPr lang="en-US" smtClean="0"/>
              <a:pPr/>
              <a:t>3</a:t>
            </a:fld>
            <a:endParaRPr lang="en-US"/>
          </a:p>
        </p:txBody>
      </p:sp>
    </p:spTree>
    <p:extLst>
      <p:ext uri="{BB962C8B-B14F-4D97-AF65-F5344CB8AC3E}">
        <p14:creationId xmlns:p14="http://schemas.microsoft.com/office/powerpoint/2010/main" val="1712168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1200">
                <a:solidFill>
                  <a:schemeClr val="tx1"/>
                </a:solidFill>
                <a:latin typeface="Times New Roman" charset="0"/>
                <a:ea typeface="ＭＳ Ｐゴシック" charset="0"/>
              </a:defRPr>
            </a:lvl1pPr>
            <a:lvl2pPr marL="742950" indent="-285750">
              <a:defRPr sz="1200">
                <a:solidFill>
                  <a:schemeClr val="tx1"/>
                </a:solidFill>
                <a:latin typeface="Times New Roman" charset="0"/>
                <a:ea typeface="ＭＳ Ｐゴシック" charset="0"/>
              </a:defRPr>
            </a:lvl2pPr>
            <a:lvl3pPr marL="1143000" indent="-228600">
              <a:defRPr sz="1200">
                <a:solidFill>
                  <a:schemeClr val="tx1"/>
                </a:solidFill>
                <a:latin typeface="Times New Roman" charset="0"/>
                <a:ea typeface="ＭＳ Ｐゴシック" charset="0"/>
              </a:defRPr>
            </a:lvl3pPr>
            <a:lvl4pPr marL="1600200" indent="-228600">
              <a:defRPr sz="1200">
                <a:solidFill>
                  <a:schemeClr val="tx1"/>
                </a:solidFill>
                <a:latin typeface="Times New Roman" charset="0"/>
                <a:ea typeface="ＭＳ Ｐゴシック" charset="0"/>
              </a:defRPr>
            </a:lvl4pPr>
            <a:lvl5pPr marL="2057400" indent="-228600">
              <a:defRPr sz="1200">
                <a:solidFill>
                  <a:schemeClr val="tx1"/>
                </a:solidFill>
                <a:latin typeface="Times New Roman" charset="0"/>
                <a:ea typeface="ＭＳ Ｐゴシック" charset="0"/>
              </a:defRPr>
            </a:lvl5pPr>
            <a:lvl6pPr marL="2514600" indent="-228600" eaLnBrk="0" fontAlgn="base" hangingPunct="0">
              <a:spcBef>
                <a:spcPct val="30000"/>
              </a:spcBef>
              <a:spcAft>
                <a:spcPct val="0"/>
              </a:spcAft>
              <a:defRPr sz="1200">
                <a:solidFill>
                  <a:schemeClr val="tx1"/>
                </a:solidFill>
                <a:latin typeface="Times New Roman" charset="0"/>
                <a:ea typeface="ＭＳ Ｐゴシック" charset="0"/>
              </a:defRPr>
            </a:lvl6pPr>
            <a:lvl7pPr marL="2971800" indent="-228600" eaLnBrk="0" fontAlgn="base" hangingPunct="0">
              <a:spcBef>
                <a:spcPct val="30000"/>
              </a:spcBef>
              <a:spcAft>
                <a:spcPct val="0"/>
              </a:spcAft>
              <a:defRPr sz="1200">
                <a:solidFill>
                  <a:schemeClr val="tx1"/>
                </a:solidFill>
                <a:latin typeface="Times New Roman" charset="0"/>
                <a:ea typeface="ＭＳ Ｐゴシック" charset="0"/>
              </a:defRPr>
            </a:lvl7pPr>
            <a:lvl8pPr marL="3429000" indent="-228600" eaLnBrk="0" fontAlgn="base" hangingPunct="0">
              <a:spcBef>
                <a:spcPct val="30000"/>
              </a:spcBef>
              <a:spcAft>
                <a:spcPct val="0"/>
              </a:spcAft>
              <a:defRPr sz="1200">
                <a:solidFill>
                  <a:schemeClr val="tx1"/>
                </a:solidFill>
                <a:latin typeface="Times New Roman" charset="0"/>
                <a:ea typeface="ＭＳ Ｐゴシック" charset="0"/>
              </a:defRPr>
            </a:lvl8pPr>
            <a:lvl9pPr marL="3886200" indent="-228600" eaLnBrk="0" fontAlgn="base" hangingPunct="0">
              <a:spcBef>
                <a:spcPct val="30000"/>
              </a:spcBef>
              <a:spcAft>
                <a:spcPct val="0"/>
              </a:spcAft>
              <a:defRPr sz="1200">
                <a:solidFill>
                  <a:schemeClr val="tx1"/>
                </a:solidFill>
                <a:latin typeface="Times New Roman" charset="0"/>
                <a:ea typeface="ＭＳ Ｐゴシック" charset="0"/>
              </a:defRPr>
            </a:lvl9pPr>
          </a:lstStyle>
          <a:p>
            <a:fld id="{136001BF-5C93-2C4D-93AB-4EFF24E249BA}" type="slidenum">
              <a:rPr lang="en-US"/>
              <a:pPr/>
              <a:t>7</a:t>
            </a:fld>
            <a:endParaRPr lang="en-US"/>
          </a:p>
        </p:txBody>
      </p:sp>
      <p:sp>
        <p:nvSpPr>
          <p:cNvPr id="33795" name="Rectangle 2"/>
          <p:cNvSpPr>
            <a:spLocks noGrp="1" noChangeArrowheads="1"/>
          </p:cNvSpPr>
          <p:nvPr>
            <p:ph type="body" idx="1"/>
          </p:nvPr>
        </p:nvSpPr>
        <p:spPr>
          <a:xfrm>
            <a:off x="1268413" y="4332288"/>
            <a:ext cx="4325937" cy="4103687"/>
          </a:xfrm>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91078" tIns="44739" rIns="91078" bIns="44739"/>
          <a:lstStyle/>
          <a:p>
            <a:endParaRPr lang="en-US" altLang="zh-CN">
              <a:latin typeface="Times New Roman" charset="0"/>
              <a:ea typeface="宋体" charset="0"/>
              <a:cs typeface="宋体" charset="0"/>
            </a:endParaRPr>
          </a:p>
        </p:txBody>
      </p:sp>
      <p:sp>
        <p:nvSpPr>
          <p:cNvPr id="33796" name="Rectangle 3"/>
          <p:cNvSpPr>
            <a:spLocks noGrp="1" noRot="1" noChangeAspect="1" noChangeArrowheads="1" noTextEdit="1"/>
          </p:cNvSpPr>
          <p:nvPr>
            <p:ph type="sldImg"/>
          </p:nvPr>
        </p:nvSpPr>
        <p:spPr>
          <a:xfrm>
            <a:off x="430213" y="682625"/>
            <a:ext cx="6076950" cy="3419475"/>
          </a:xfrm>
          <a:noFill/>
          <a:ln w="12700" cap="flat">
            <a:solidFill>
              <a:schemeClr val="tx1"/>
            </a:solidFill>
          </a:ln>
          <a:extLst>
            <a:ext uri="{AF507438-7753-43e0-B8FC-AC1667EBCBE1}">
              <a14:hiddenEffects xmlns="" xmlns:a14="http://schemas.microsoft.com/office/drawing/2010/main">
                <a:effectLst>
                  <a:outerShdw dist="35921" dir="2700000" algn="ctr" rotWithShape="0">
                    <a:srgbClr val="808080"/>
                  </a:outerShdw>
                </a:effectLst>
              </a14:hiddenEffects>
            </a:ext>
          </a:extLst>
        </p:spPr>
      </p:sp>
    </p:spTree>
    <p:extLst>
      <p:ext uri="{BB962C8B-B14F-4D97-AF65-F5344CB8AC3E}">
        <p14:creationId xmlns:p14="http://schemas.microsoft.com/office/powerpoint/2010/main" val="10951222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1200">
                <a:solidFill>
                  <a:schemeClr val="tx1"/>
                </a:solidFill>
                <a:latin typeface="Times New Roman" charset="0"/>
                <a:ea typeface="ＭＳ Ｐゴシック" charset="0"/>
              </a:defRPr>
            </a:lvl1pPr>
            <a:lvl2pPr marL="742950" indent="-285750">
              <a:defRPr sz="1200">
                <a:solidFill>
                  <a:schemeClr val="tx1"/>
                </a:solidFill>
                <a:latin typeface="Times New Roman" charset="0"/>
                <a:ea typeface="ＭＳ Ｐゴシック" charset="0"/>
              </a:defRPr>
            </a:lvl2pPr>
            <a:lvl3pPr marL="1143000" indent="-228600">
              <a:defRPr sz="1200">
                <a:solidFill>
                  <a:schemeClr val="tx1"/>
                </a:solidFill>
                <a:latin typeface="Times New Roman" charset="0"/>
                <a:ea typeface="ＭＳ Ｐゴシック" charset="0"/>
              </a:defRPr>
            </a:lvl3pPr>
            <a:lvl4pPr marL="1600200" indent="-228600">
              <a:defRPr sz="1200">
                <a:solidFill>
                  <a:schemeClr val="tx1"/>
                </a:solidFill>
                <a:latin typeface="Times New Roman" charset="0"/>
                <a:ea typeface="ＭＳ Ｐゴシック" charset="0"/>
              </a:defRPr>
            </a:lvl4pPr>
            <a:lvl5pPr marL="2057400" indent="-228600">
              <a:defRPr sz="1200">
                <a:solidFill>
                  <a:schemeClr val="tx1"/>
                </a:solidFill>
                <a:latin typeface="Times New Roman" charset="0"/>
                <a:ea typeface="ＭＳ Ｐゴシック" charset="0"/>
              </a:defRPr>
            </a:lvl5pPr>
            <a:lvl6pPr marL="2514600" indent="-228600" eaLnBrk="0" fontAlgn="base" hangingPunct="0">
              <a:spcBef>
                <a:spcPct val="30000"/>
              </a:spcBef>
              <a:spcAft>
                <a:spcPct val="0"/>
              </a:spcAft>
              <a:defRPr sz="1200">
                <a:solidFill>
                  <a:schemeClr val="tx1"/>
                </a:solidFill>
                <a:latin typeface="Times New Roman" charset="0"/>
                <a:ea typeface="ＭＳ Ｐゴシック" charset="0"/>
              </a:defRPr>
            </a:lvl6pPr>
            <a:lvl7pPr marL="2971800" indent="-228600" eaLnBrk="0" fontAlgn="base" hangingPunct="0">
              <a:spcBef>
                <a:spcPct val="30000"/>
              </a:spcBef>
              <a:spcAft>
                <a:spcPct val="0"/>
              </a:spcAft>
              <a:defRPr sz="1200">
                <a:solidFill>
                  <a:schemeClr val="tx1"/>
                </a:solidFill>
                <a:latin typeface="Times New Roman" charset="0"/>
                <a:ea typeface="ＭＳ Ｐゴシック" charset="0"/>
              </a:defRPr>
            </a:lvl7pPr>
            <a:lvl8pPr marL="3429000" indent="-228600" eaLnBrk="0" fontAlgn="base" hangingPunct="0">
              <a:spcBef>
                <a:spcPct val="30000"/>
              </a:spcBef>
              <a:spcAft>
                <a:spcPct val="0"/>
              </a:spcAft>
              <a:defRPr sz="1200">
                <a:solidFill>
                  <a:schemeClr val="tx1"/>
                </a:solidFill>
                <a:latin typeface="Times New Roman" charset="0"/>
                <a:ea typeface="ＭＳ Ｐゴシック" charset="0"/>
              </a:defRPr>
            </a:lvl8pPr>
            <a:lvl9pPr marL="3886200" indent="-228600" eaLnBrk="0" fontAlgn="base" hangingPunct="0">
              <a:spcBef>
                <a:spcPct val="30000"/>
              </a:spcBef>
              <a:spcAft>
                <a:spcPct val="0"/>
              </a:spcAft>
              <a:defRPr sz="1200">
                <a:solidFill>
                  <a:schemeClr val="tx1"/>
                </a:solidFill>
                <a:latin typeface="Times New Roman" charset="0"/>
                <a:ea typeface="ＭＳ Ｐゴシック" charset="0"/>
              </a:defRPr>
            </a:lvl9pPr>
          </a:lstStyle>
          <a:p>
            <a:fld id="{136001BF-5C93-2C4D-93AB-4EFF24E249BA}" type="slidenum">
              <a:rPr lang="en-US"/>
              <a:pPr/>
              <a:t>8</a:t>
            </a:fld>
            <a:endParaRPr lang="en-US"/>
          </a:p>
        </p:txBody>
      </p:sp>
      <p:sp>
        <p:nvSpPr>
          <p:cNvPr id="33795" name="Rectangle 2"/>
          <p:cNvSpPr>
            <a:spLocks noGrp="1" noChangeArrowheads="1"/>
          </p:cNvSpPr>
          <p:nvPr>
            <p:ph type="body" idx="1"/>
          </p:nvPr>
        </p:nvSpPr>
        <p:spPr>
          <a:xfrm>
            <a:off x="1268413" y="4332288"/>
            <a:ext cx="4325937" cy="4103687"/>
          </a:xfrm>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91078" tIns="44739" rIns="91078" bIns="44739"/>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latin typeface="Times New Roman" charset="0"/>
                <a:ea typeface="宋体" charset="0"/>
                <a:cs typeface="宋体" charset="0"/>
              </a:rPr>
              <a:t>The </a:t>
            </a:r>
            <a:r>
              <a:rPr lang="en-US" altLang="zh-CN" dirty="0" err="1">
                <a:latin typeface="Times New Roman" charset="0"/>
                <a:ea typeface="宋体" charset="0"/>
                <a:cs typeface="宋体" charset="0"/>
              </a:rPr>
              <a:t>Yellowdog</a:t>
            </a:r>
            <a:r>
              <a:rPr lang="en-US" altLang="zh-CN" dirty="0">
                <a:latin typeface="Times New Roman" charset="0"/>
                <a:ea typeface="宋体" charset="0"/>
                <a:cs typeface="宋体" charset="0"/>
              </a:rPr>
              <a:t> Updater, Modified(yum) is an open-source command-line package-management utility for Linux operating systems using the</a:t>
            </a:r>
            <a:r>
              <a:rPr lang="zh-CN" altLang="en-US" dirty="0">
                <a:latin typeface="Times New Roman" charset="0"/>
                <a:ea typeface="宋体" charset="0"/>
                <a:cs typeface="宋体" charset="0"/>
              </a:rPr>
              <a:t> </a:t>
            </a:r>
            <a:r>
              <a:rPr lang="en-US" altLang="zh-CN" dirty="0">
                <a:latin typeface="Times New Roman" charset="0"/>
                <a:ea typeface="宋体" charset="0"/>
                <a:cs typeface="宋体" charset="0"/>
              </a:rPr>
              <a:t>RPM Package Manager.</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latin typeface="Times New Roman" charset="0"/>
                <a:ea typeface="宋体" charset="0"/>
                <a:cs typeface="宋体" charset="0"/>
              </a:rPr>
              <a:t>Written in Python build</a:t>
            </a:r>
            <a:r>
              <a:rPr lang="en-US" altLang="zh-CN" baseline="0" dirty="0">
                <a:latin typeface="Times New Roman" charset="0"/>
                <a:ea typeface="宋体" charset="0"/>
                <a:cs typeface="宋体" charset="0"/>
              </a:rPr>
              <a:t> on RPM Package Manager (RPM) (originally Red Hat Package Manager; </a:t>
            </a:r>
            <a:endParaRPr lang="en-US" altLang="zh-CN" dirty="0">
              <a:latin typeface="Times New Roman" charset="0"/>
              <a:ea typeface="宋体" charset="0"/>
              <a:cs typeface="宋体" charset="0"/>
            </a:endParaRPr>
          </a:p>
        </p:txBody>
      </p:sp>
      <p:sp>
        <p:nvSpPr>
          <p:cNvPr id="33796" name="Rectangle 3"/>
          <p:cNvSpPr>
            <a:spLocks noGrp="1" noRot="1" noChangeAspect="1" noChangeArrowheads="1" noTextEdit="1"/>
          </p:cNvSpPr>
          <p:nvPr>
            <p:ph type="sldImg"/>
          </p:nvPr>
        </p:nvSpPr>
        <p:spPr>
          <a:xfrm>
            <a:off x="430213" y="682625"/>
            <a:ext cx="6076950" cy="3419475"/>
          </a:xfrm>
          <a:noFill/>
          <a:ln w="12700" cap="flat">
            <a:solidFill>
              <a:schemeClr val="tx1"/>
            </a:solidFill>
          </a:ln>
          <a:extLst>
            <a:ext uri="{AF507438-7753-43e0-B8FC-AC1667EBCBE1}">
              <a14:hiddenEffects xmlns="" xmlns:a14="http://schemas.microsoft.com/office/drawing/2010/main">
                <a:effectLst>
                  <a:outerShdw dist="35921" dir="2700000" algn="ctr" rotWithShape="0">
                    <a:srgbClr val="808080"/>
                  </a:outerShdw>
                </a:effectLst>
              </a14:hiddenEffects>
            </a:ext>
          </a:extLst>
        </p:spPr>
      </p:sp>
    </p:spTree>
    <p:extLst>
      <p:ext uri="{BB962C8B-B14F-4D97-AF65-F5344CB8AC3E}">
        <p14:creationId xmlns:p14="http://schemas.microsoft.com/office/powerpoint/2010/main" val="17844480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1200">
                <a:solidFill>
                  <a:schemeClr val="tx1"/>
                </a:solidFill>
                <a:latin typeface="Times New Roman" charset="0"/>
                <a:ea typeface="ＭＳ Ｐゴシック" charset="0"/>
              </a:defRPr>
            </a:lvl1pPr>
            <a:lvl2pPr marL="742950" indent="-285750">
              <a:defRPr sz="1200">
                <a:solidFill>
                  <a:schemeClr val="tx1"/>
                </a:solidFill>
                <a:latin typeface="Times New Roman" charset="0"/>
                <a:ea typeface="ＭＳ Ｐゴシック" charset="0"/>
              </a:defRPr>
            </a:lvl2pPr>
            <a:lvl3pPr marL="1143000" indent="-228600">
              <a:defRPr sz="1200">
                <a:solidFill>
                  <a:schemeClr val="tx1"/>
                </a:solidFill>
                <a:latin typeface="Times New Roman" charset="0"/>
                <a:ea typeface="ＭＳ Ｐゴシック" charset="0"/>
              </a:defRPr>
            </a:lvl3pPr>
            <a:lvl4pPr marL="1600200" indent="-228600">
              <a:defRPr sz="1200">
                <a:solidFill>
                  <a:schemeClr val="tx1"/>
                </a:solidFill>
                <a:latin typeface="Times New Roman" charset="0"/>
                <a:ea typeface="ＭＳ Ｐゴシック" charset="0"/>
              </a:defRPr>
            </a:lvl4pPr>
            <a:lvl5pPr marL="2057400" indent="-228600">
              <a:defRPr sz="1200">
                <a:solidFill>
                  <a:schemeClr val="tx1"/>
                </a:solidFill>
                <a:latin typeface="Times New Roman" charset="0"/>
                <a:ea typeface="ＭＳ Ｐゴシック" charset="0"/>
              </a:defRPr>
            </a:lvl5pPr>
            <a:lvl6pPr marL="2514600" indent="-228600" eaLnBrk="0" fontAlgn="base" hangingPunct="0">
              <a:spcBef>
                <a:spcPct val="30000"/>
              </a:spcBef>
              <a:spcAft>
                <a:spcPct val="0"/>
              </a:spcAft>
              <a:defRPr sz="1200">
                <a:solidFill>
                  <a:schemeClr val="tx1"/>
                </a:solidFill>
                <a:latin typeface="Times New Roman" charset="0"/>
                <a:ea typeface="ＭＳ Ｐゴシック" charset="0"/>
              </a:defRPr>
            </a:lvl6pPr>
            <a:lvl7pPr marL="2971800" indent="-228600" eaLnBrk="0" fontAlgn="base" hangingPunct="0">
              <a:spcBef>
                <a:spcPct val="30000"/>
              </a:spcBef>
              <a:spcAft>
                <a:spcPct val="0"/>
              </a:spcAft>
              <a:defRPr sz="1200">
                <a:solidFill>
                  <a:schemeClr val="tx1"/>
                </a:solidFill>
                <a:latin typeface="Times New Roman" charset="0"/>
                <a:ea typeface="ＭＳ Ｐゴシック" charset="0"/>
              </a:defRPr>
            </a:lvl7pPr>
            <a:lvl8pPr marL="3429000" indent="-228600" eaLnBrk="0" fontAlgn="base" hangingPunct="0">
              <a:spcBef>
                <a:spcPct val="30000"/>
              </a:spcBef>
              <a:spcAft>
                <a:spcPct val="0"/>
              </a:spcAft>
              <a:defRPr sz="1200">
                <a:solidFill>
                  <a:schemeClr val="tx1"/>
                </a:solidFill>
                <a:latin typeface="Times New Roman" charset="0"/>
                <a:ea typeface="ＭＳ Ｐゴシック" charset="0"/>
              </a:defRPr>
            </a:lvl8pPr>
            <a:lvl9pPr marL="3886200" indent="-228600" eaLnBrk="0" fontAlgn="base" hangingPunct="0">
              <a:spcBef>
                <a:spcPct val="30000"/>
              </a:spcBef>
              <a:spcAft>
                <a:spcPct val="0"/>
              </a:spcAft>
              <a:defRPr sz="1200">
                <a:solidFill>
                  <a:schemeClr val="tx1"/>
                </a:solidFill>
                <a:latin typeface="Times New Roman" charset="0"/>
                <a:ea typeface="ＭＳ Ｐゴシック" charset="0"/>
              </a:defRPr>
            </a:lvl9pPr>
          </a:lstStyle>
          <a:p>
            <a:fld id="{529E3561-A449-4B4C-BDF8-B9A862AF932B}" type="slidenum">
              <a:rPr lang="en-US"/>
              <a:pPr/>
              <a:t>9</a:t>
            </a:fld>
            <a:endParaRPr lang="en-US"/>
          </a:p>
        </p:txBody>
      </p:sp>
      <p:sp>
        <p:nvSpPr>
          <p:cNvPr id="53251" name="Rectangle 1026"/>
          <p:cNvSpPr>
            <a:spLocks noGrp="1" noRot="1" noChangeAspect="1" noChangeArrowheads="1" noTextEdit="1"/>
          </p:cNvSpPr>
          <p:nvPr>
            <p:ph type="sldImg"/>
          </p:nvPr>
        </p:nvSpPr>
        <p:spPr>
          <a:xfrm>
            <a:off x="769938" y="876300"/>
            <a:ext cx="5394325" cy="3035300"/>
          </a:xfrm>
          <a:solidFill>
            <a:srgbClr val="FFFFFF"/>
          </a:solidFill>
          <a:ln/>
        </p:spPr>
      </p:sp>
      <p:sp>
        <p:nvSpPr>
          <p:cNvPr id="53252" name="Rectangle 1027"/>
          <p:cNvSpPr>
            <a:spLocks noGrp="1" noChangeArrowheads="1"/>
          </p:cNvSpPr>
          <p:nvPr>
            <p:ph type="body" idx="1"/>
          </p:nvPr>
        </p:nvSpPr>
        <p:spPr>
          <a:xfrm>
            <a:off x="923925" y="4332288"/>
            <a:ext cx="5086350" cy="4103687"/>
          </a:xfrm>
          <a:solidFill>
            <a:srgbClr val="FFFFFF"/>
          </a:solidFill>
          <a:ln>
            <a:solidFill>
              <a:srgbClr val="000000"/>
            </a:solidFill>
          </a:ln>
        </p:spPr>
        <p:txBody>
          <a:bodyPr lIns="81939" tIns="40970" rIns="81939" bIns="40970"/>
          <a:lstStyle/>
          <a:p>
            <a:r>
              <a:rPr lang="en-US">
                <a:latin typeface="Times New Roman" charset="0"/>
              </a:rPr>
              <a:t>Teach students how to take notes.</a:t>
            </a:r>
          </a:p>
        </p:txBody>
      </p:sp>
    </p:spTree>
    <p:extLst>
      <p:ext uri="{BB962C8B-B14F-4D97-AF65-F5344CB8AC3E}">
        <p14:creationId xmlns:p14="http://schemas.microsoft.com/office/powerpoint/2010/main" val="16086241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1200">
                <a:solidFill>
                  <a:schemeClr val="tx1"/>
                </a:solidFill>
                <a:latin typeface="Times New Roman" charset="0"/>
                <a:ea typeface="ＭＳ Ｐゴシック" charset="0"/>
              </a:defRPr>
            </a:lvl1pPr>
            <a:lvl2pPr marL="742950" indent="-285750">
              <a:defRPr sz="1200">
                <a:solidFill>
                  <a:schemeClr val="tx1"/>
                </a:solidFill>
                <a:latin typeface="Times New Roman" charset="0"/>
                <a:ea typeface="ＭＳ Ｐゴシック" charset="0"/>
              </a:defRPr>
            </a:lvl2pPr>
            <a:lvl3pPr marL="1143000" indent="-228600">
              <a:defRPr sz="1200">
                <a:solidFill>
                  <a:schemeClr val="tx1"/>
                </a:solidFill>
                <a:latin typeface="Times New Roman" charset="0"/>
                <a:ea typeface="ＭＳ Ｐゴシック" charset="0"/>
              </a:defRPr>
            </a:lvl3pPr>
            <a:lvl4pPr marL="1600200" indent="-228600">
              <a:defRPr sz="1200">
                <a:solidFill>
                  <a:schemeClr val="tx1"/>
                </a:solidFill>
                <a:latin typeface="Times New Roman" charset="0"/>
                <a:ea typeface="ＭＳ Ｐゴシック" charset="0"/>
              </a:defRPr>
            </a:lvl4pPr>
            <a:lvl5pPr marL="2057400" indent="-228600">
              <a:defRPr sz="1200">
                <a:solidFill>
                  <a:schemeClr val="tx1"/>
                </a:solidFill>
                <a:latin typeface="Times New Roman" charset="0"/>
                <a:ea typeface="ＭＳ Ｐゴシック" charset="0"/>
              </a:defRPr>
            </a:lvl5pPr>
            <a:lvl6pPr marL="2514600" indent="-228600" eaLnBrk="0" fontAlgn="base" hangingPunct="0">
              <a:spcBef>
                <a:spcPct val="30000"/>
              </a:spcBef>
              <a:spcAft>
                <a:spcPct val="0"/>
              </a:spcAft>
              <a:defRPr sz="1200">
                <a:solidFill>
                  <a:schemeClr val="tx1"/>
                </a:solidFill>
                <a:latin typeface="Times New Roman" charset="0"/>
                <a:ea typeface="ＭＳ Ｐゴシック" charset="0"/>
              </a:defRPr>
            </a:lvl6pPr>
            <a:lvl7pPr marL="2971800" indent="-228600" eaLnBrk="0" fontAlgn="base" hangingPunct="0">
              <a:spcBef>
                <a:spcPct val="30000"/>
              </a:spcBef>
              <a:spcAft>
                <a:spcPct val="0"/>
              </a:spcAft>
              <a:defRPr sz="1200">
                <a:solidFill>
                  <a:schemeClr val="tx1"/>
                </a:solidFill>
                <a:latin typeface="Times New Roman" charset="0"/>
                <a:ea typeface="ＭＳ Ｐゴシック" charset="0"/>
              </a:defRPr>
            </a:lvl7pPr>
            <a:lvl8pPr marL="3429000" indent="-228600" eaLnBrk="0" fontAlgn="base" hangingPunct="0">
              <a:spcBef>
                <a:spcPct val="30000"/>
              </a:spcBef>
              <a:spcAft>
                <a:spcPct val="0"/>
              </a:spcAft>
              <a:defRPr sz="1200">
                <a:solidFill>
                  <a:schemeClr val="tx1"/>
                </a:solidFill>
                <a:latin typeface="Times New Roman" charset="0"/>
                <a:ea typeface="ＭＳ Ｐゴシック" charset="0"/>
              </a:defRPr>
            </a:lvl8pPr>
            <a:lvl9pPr marL="3886200" indent="-228600" eaLnBrk="0" fontAlgn="base" hangingPunct="0">
              <a:spcBef>
                <a:spcPct val="30000"/>
              </a:spcBef>
              <a:spcAft>
                <a:spcPct val="0"/>
              </a:spcAft>
              <a:defRPr sz="1200">
                <a:solidFill>
                  <a:schemeClr val="tx1"/>
                </a:solidFill>
                <a:latin typeface="Times New Roman" charset="0"/>
                <a:ea typeface="ＭＳ Ｐゴシック" charset="0"/>
              </a:defRPr>
            </a:lvl9pPr>
          </a:lstStyle>
          <a:p>
            <a:fld id="{529E3561-A449-4B4C-BDF8-B9A862AF932B}" type="slidenum">
              <a:rPr lang="en-US"/>
              <a:pPr/>
              <a:t>10</a:t>
            </a:fld>
            <a:endParaRPr lang="en-US"/>
          </a:p>
        </p:txBody>
      </p:sp>
      <p:sp>
        <p:nvSpPr>
          <p:cNvPr id="53251" name="Rectangle 1026"/>
          <p:cNvSpPr>
            <a:spLocks noGrp="1" noRot="1" noChangeAspect="1" noChangeArrowheads="1" noTextEdit="1"/>
          </p:cNvSpPr>
          <p:nvPr>
            <p:ph type="sldImg"/>
          </p:nvPr>
        </p:nvSpPr>
        <p:spPr>
          <a:xfrm>
            <a:off x="769938" y="876300"/>
            <a:ext cx="5394325" cy="3035300"/>
          </a:xfrm>
          <a:solidFill>
            <a:srgbClr val="FFFFFF"/>
          </a:solidFill>
          <a:ln/>
        </p:spPr>
      </p:sp>
      <p:sp>
        <p:nvSpPr>
          <p:cNvPr id="53252" name="Rectangle 1027"/>
          <p:cNvSpPr>
            <a:spLocks noGrp="1" noChangeArrowheads="1"/>
          </p:cNvSpPr>
          <p:nvPr>
            <p:ph type="body" idx="1"/>
          </p:nvPr>
        </p:nvSpPr>
        <p:spPr>
          <a:xfrm>
            <a:off x="923925" y="4332288"/>
            <a:ext cx="5086350" cy="4103687"/>
          </a:xfrm>
          <a:solidFill>
            <a:srgbClr val="FFFFFF"/>
          </a:solidFill>
          <a:ln>
            <a:solidFill>
              <a:srgbClr val="000000"/>
            </a:solidFill>
          </a:ln>
        </p:spPr>
        <p:txBody>
          <a:bodyPr lIns="81939" tIns="40970" rIns="81939" bIns="40970"/>
          <a:lstStyle/>
          <a:p>
            <a:r>
              <a:rPr lang="en-US">
                <a:latin typeface="Times New Roman" charset="0"/>
              </a:rPr>
              <a:t>Teach students how to take notes.</a:t>
            </a:r>
          </a:p>
        </p:txBody>
      </p:sp>
    </p:spTree>
    <p:extLst>
      <p:ext uri="{BB962C8B-B14F-4D97-AF65-F5344CB8AC3E}">
        <p14:creationId xmlns:p14="http://schemas.microsoft.com/office/powerpoint/2010/main" val="14742216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1200">
                <a:solidFill>
                  <a:schemeClr val="tx1"/>
                </a:solidFill>
                <a:latin typeface="Times New Roman" charset="0"/>
                <a:ea typeface="ＭＳ Ｐゴシック" charset="0"/>
              </a:defRPr>
            </a:lvl1pPr>
            <a:lvl2pPr marL="742950" indent="-285750">
              <a:defRPr sz="1200">
                <a:solidFill>
                  <a:schemeClr val="tx1"/>
                </a:solidFill>
                <a:latin typeface="Times New Roman" charset="0"/>
                <a:ea typeface="ＭＳ Ｐゴシック" charset="0"/>
              </a:defRPr>
            </a:lvl2pPr>
            <a:lvl3pPr marL="1143000" indent="-228600">
              <a:defRPr sz="1200">
                <a:solidFill>
                  <a:schemeClr val="tx1"/>
                </a:solidFill>
                <a:latin typeface="Times New Roman" charset="0"/>
                <a:ea typeface="ＭＳ Ｐゴシック" charset="0"/>
              </a:defRPr>
            </a:lvl3pPr>
            <a:lvl4pPr marL="1600200" indent="-228600">
              <a:defRPr sz="1200">
                <a:solidFill>
                  <a:schemeClr val="tx1"/>
                </a:solidFill>
                <a:latin typeface="Times New Roman" charset="0"/>
                <a:ea typeface="ＭＳ Ｐゴシック" charset="0"/>
              </a:defRPr>
            </a:lvl4pPr>
            <a:lvl5pPr marL="2057400" indent="-228600">
              <a:defRPr sz="1200">
                <a:solidFill>
                  <a:schemeClr val="tx1"/>
                </a:solidFill>
                <a:latin typeface="Times New Roman" charset="0"/>
                <a:ea typeface="ＭＳ Ｐゴシック" charset="0"/>
              </a:defRPr>
            </a:lvl5pPr>
            <a:lvl6pPr marL="2514600" indent="-228600" eaLnBrk="0" fontAlgn="base" hangingPunct="0">
              <a:spcBef>
                <a:spcPct val="30000"/>
              </a:spcBef>
              <a:spcAft>
                <a:spcPct val="0"/>
              </a:spcAft>
              <a:defRPr sz="1200">
                <a:solidFill>
                  <a:schemeClr val="tx1"/>
                </a:solidFill>
                <a:latin typeface="Times New Roman" charset="0"/>
                <a:ea typeface="ＭＳ Ｐゴシック" charset="0"/>
              </a:defRPr>
            </a:lvl6pPr>
            <a:lvl7pPr marL="2971800" indent="-228600" eaLnBrk="0" fontAlgn="base" hangingPunct="0">
              <a:spcBef>
                <a:spcPct val="30000"/>
              </a:spcBef>
              <a:spcAft>
                <a:spcPct val="0"/>
              </a:spcAft>
              <a:defRPr sz="1200">
                <a:solidFill>
                  <a:schemeClr val="tx1"/>
                </a:solidFill>
                <a:latin typeface="Times New Roman" charset="0"/>
                <a:ea typeface="ＭＳ Ｐゴシック" charset="0"/>
              </a:defRPr>
            </a:lvl7pPr>
            <a:lvl8pPr marL="3429000" indent="-228600" eaLnBrk="0" fontAlgn="base" hangingPunct="0">
              <a:spcBef>
                <a:spcPct val="30000"/>
              </a:spcBef>
              <a:spcAft>
                <a:spcPct val="0"/>
              </a:spcAft>
              <a:defRPr sz="1200">
                <a:solidFill>
                  <a:schemeClr val="tx1"/>
                </a:solidFill>
                <a:latin typeface="Times New Roman" charset="0"/>
                <a:ea typeface="ＭＳ Ｐゴシック" charset="0"/>
              </a:defRPr>
            </a:lvl8pPr>
            <a:lvl9pPr marL="3886200" indent="-228600" eaLnBrk="0" fontAlgn="base" hangingPunct="0">
              <a:spcBef>
                <a:spcPct val="30000"/>
              </a:spcBef>
              <a:spcAft>
                <a:spcPct val="0"/>
              </a:spcAft>
              <a:defRPr sz="1200">
                <a:solidFill>
                  <a:schemeClr val="tx1"/>
                </a:solidFill>
                <a:latin typeface="Times New Roman" charset="0"/>
                <a:ea typeface="ＭＳ Ｐゴシック" charset="0"/>
              </a:defRPr>
            </a:lvl9pPr>
          </a:lstStyle>
          <a:p>
            <a:fld id="{529E3561-A449-4B4C-BDF8-B9A862AF932B}" type="slidenum">
              <a:rPr lang="en-US"/>
              <a:pPr/>
              <a:t>11</a:t>
            </a:fld>
            <a:endParaRPr lang="en-US"/>
          </a:p>
        </p:txBody>
      </p:sp>
      <p:sp>
        <p:nvSpPr>
          <p:cNvPr id="53251" name="Rectangle 1026"/>
          <p:cNvSpPr>
            <a:spLocks noGrp="1" noRot="1" noChangeAspect="1" noChangeArrowheads="1" noTextEdit="1"/>
          </p:cNvSpPr>
          <p:nvPr>
            <p:ph type="sldImg"/>
          </p:nvPr>
        </p:nvSpPr>
        <p:spPr>
          <a:xfrm>
            <a:off x="769938" y="876300"/>
            <a:ext cx="5394325" cy="3035300"/>
          </a:xfrm>
          <a:solidFill>
            <a:srgbClr val="FFFFFF"/>
          </a:solidFill>
          <a:ln/>
        </p:spPr>
      </p:sp>
      <p:sp>
        <p:nvSpPr>
          <p:cNvPr id="53252" name="Rectangle 1027"/>
          <p:cNvSpPr>
            <a:spLocks noGrp="1" noChangeArrowheads="1"/>
          </p:cNvSpPr>
          <p:nvPr>
            <p:ph type="body" idx="1"/>
          </p:nvPr>
        </p:nvSpPr>
        <p:spPr>
          <a:xfrm>
            <a:off x="923925" y="4332288"/>
            <a:ext cx="5086350" cy="4103687"/>
          </a:xfrm>
          <a:solidFill>
            <a:srgbClr val="FFFFFF"/>
          </a:solidFill>
          <a:ln>
            <a:solidFill>
              <a:srgbClr val="000000"/>
            </a:solidFill>
          </a:ln>
        </p:spPr>
        <p:txBody>
          <a:bodyPr lIns="81939" tIns="40970" rIns="81939" bIns="40970"/>
          <a:lstStyle/>
          <a:p>
            <a:r>
              <a:rPr lang="en-US" dirty="0">
                <a:latin typeface="Times New Roman" charset="0"/>
              </a:rPr>
              <a:t>Teach students how to take notes.</a:t>
            </a:r>
          </a:p>
        </p:txBody>
      </p:sp>
    </p:spTree>
    <p:extLst>
      <p:ext uri="{BB962C8B-B14F-4D97-AF65-F5344CB8AC3E}">
        <p14:creationId xmlns:p14="http://schemas.microsoft.com/office/powerpoint/2010/main" val="17247554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1200">
                <a:solidFill>
                  <a:schemeClr val="tx1"/>
                </a:solidFill>
                <a:latin typeface="Times New Roman" charset="0"/>
                <a:ea typeface="ＭＳ Ｐゴシック" charset="0"/>
              </a:defRPr>
            </a:lvl1pPr>
            <a:lvl2pPr marL="742950" indent="-285750">
              <a:defRPr sz="1200">
                <a:solidFill>
                  <a:schemeClr val="tx1"/>
                </a:solidFill>
                <a:latin typeface="Times New Roman" charset="0"/>
                <a:ea typeface="ＭＳ Ｐゴシック" charset="0"/>
              </a:defRPr>
            </a:lvl2pPr>
            <a:lvl3pPr marL="1143000" indent="-228600">
              <a:defRPr sz="1200">
                <a:solidFill>
                  <a:schemeClr val="tx1"/>
                </a:solidFill>
                <a:latin typeface="Times New Roman" charset="0"/>
                <a:ea typeface="ＭＳ Ｐゴシック" charset="0"/>
              </a:defRPr>
            </a:lvl3pPr>
            <a:lvl4pPr marL="1600200" indent="-228600">
              <a:defRPr sz="1200">
                <a:solidFill>
                  <a:schemeClr val="tx1"/>
                </a:solidFill>
                <a:latin typeface="Times New Roman" charset="0"/>
                <a:ea typeface="ＭＳ Ｐゴシック" charset="0"/>
              </a:defRPr>
            </a:lvl4pPr>
            <a:lvl5pPr marL="2057400" indent="-228600">
              <a:defRPr sz="1200">
                <a:solidFill>
                  <a:schemeClr val="tx1"/>
                </a:solidFill>
                <a:latin typeface="Times New Roman" charset="0"/>
                <a:ea typeface="ＭＳ Ｐゴシック" charset="0"/>
              </a:defRPr>
            </a:lvl5pPr>
            <a:lvl6pPr marL="2514600" indent="-228600" eaLnBrk="0" fontAlgn="base" hangingPunct="0">
              <a:spcBef>
                <a:spcPct val="30000"/>
              </a:spcBef>
              <a:spcAft>
                <a:spcPct val="0"/>
              </a:spcAft>
              <a:defRPr sz="1200">
                <a:solidFill>
                  <a:schemeClr val="tx1"/>
                </a:solidFill>
                <a:latin typeface="Times New Roman" charset="0"/>
                <a:ea typeface="ＭＳ Ｐゴシック" charset="0"/>
              </a:defRPr>
            </a:lvl6pPr>
            <a:lvl7pPr marL="2971800" indent="-228600" eaLnBrk="0" fontAlgn="base" hangingPunct="0">
              <a:spcBef>
                <a:spcPct val="30000"/>
              </a:spcBef>
              <a:spcAft>
                <a:spcPct val="0"/>
              </a:spcAft>
              <a:defRPr sz="1200">
                <a:solidFill>
                  <a:schemeClr val="tx1"/>
                </a:solidFill>
                <a:latin typeface="Times New Roman" charset="0"/>
                <a:ea typeface="ＭＳ Ｐゴシック" charset="0"/>
              </a:defRPr>
            </a:lvl7pPr>
            <a:lvl8pPr marL="3429000" indent="-228600" eaLnBrk="0" fontAlgn="base" hangingPunct="0">
              <a:spcBef>
                <a:spcPct val="30000"/>
              </a:spcBef>
              <a:spcAft>
                <a:spcPct val="0"/>
              </a:spcAft>
              <a:defRPr sz="1200">
                <a:solidFill>
                  <a:schemeClr val="tx1"/>
                </a:solidFill>
                <a:latin typeface="Times New Roman" charset="0"/>
                <a:ea typeface="ＭＳ Ｐゴシック" charset="0"/>
              </a:defRPr>
            </a:lvl8pPr>
            <a:lvl9pPr marL="3886200" indent="-228600" eaLnBrk="0" fontAlgn="base" hangingPunct="0">
              <a:spcBef>
                <a:spcPct val="30000"/>
              </a:spcBef>
              <a:spcAft>
                <a:spcPct val="0"/>
              </a:spcAft>
              <a:defRPr sz="1200">
                <a:solidFill>
                  <a:schemeClr val="tx1"/>
                </a:solidFill>
                <a:latin typeface="Times New Roman" charset="0"/>
                <a:ea typeface="ＭＳ Ｐゴシック" charset="0"/>
              </a:defRPr>
            </a:lvl9pPr>
          </a:lstStyle>
          <a:p>
            <a:fld id="{529E3561-A449-4B4C-BDF8-B9A862AF932B}" type="slidenum">
              <a:rPr lang="en-US"/>
              <a:pPr/>
              <a:t>12</a:t>
            </a:fld>
            <a:endParaRPr lang="en-US"/>
          </a:p>
        </p:txBody>
      </p:sp>
      <p:sp>
        <p:nvSpPr>
          <p:cNvPr id="53251" name="Rectangle 1026"/>
          <p:cNvSpPr>
            <a:spLocks noGrp="1" noRot="1" noChangeAspect="1" noChangeArrowheads="1" noTextEdit="1"/>
          </p:cNvSpPr>
          <p:nvPr>
            <p:ph type="sldImg"/>
          </p:nvPr>
        </p:nvSpPr>
        <p:spPr>
          <a:xfrm>
            <a:off x="769938" y="876300"/>
            <a:ext cx="5394325" cy="3035300"/>
          </a:xfrm>
          <a:solidFill>
            <a:srgbClr val="FFFFFF"/>
          </a:solidFill>
          <a:ln/>
        </p:spPr>
      </p:sp>
      <p:sp>
        <p:nvSpPr>
          <p:cNvPr id="53252" name="Rectangle 1027"/>
          <p:cNvSpPr>
            <a:spLocks noGrp="1" noChangeArrowheads="1"/>
          </p:cNvSpPr>
          <p:nvPr>
            <p:ph type="body" idx="1"/>
          </p:nvPr>
        </p:nvSpPr>
        <p:spPr>
          <a:xfrm>
            <a:off x="923925" y="4332288"/>
            <a:ext cx="5086350" cy="4103687"/>
          </a:xfrm>
          <a:solidFill>
            <a:srgbClr val="FFFFFF"/>
          </a:solidFill>
          <a:ln>
            <a:solidFill>
              <a:srgbClr val="000000"/>
            </a:solidFill>
          </a:ln>
        </p:spPr>
        <p:txBody>
          <a:bodyPr lIns="81939" tIns="40970" rIns="81939" bIns="40970"/>
          <a:lstStyle/>
          <a:p>
            <a:r>
              <a:rPr lang="en-US">
                <a:latin typeface="Times New Roman" charset="0"/>
              </a:rPr>
              <a:t>Teach students how to take notes.</a:t>
            </a:r>
          </a:p>
        </p:txBody>
      </p:sp>
    </p:spTree>
    <p:extLst>
      <p:ext uri="{BB962C8B-B14F-4D97-AF65-F5344CB8AC3E}">
        <p14:creationId xmlns:p14="http://schemas.microsoft.com/office/powerpoint/2010/main" val="12304801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1200">
                <a:solidFill>
                  <a:schemeClr val="tx1"/>
                </a:solidFill>
                <a:latin typeface="Times New Roman" charset="0"/>
                <a:ea typeface="ＭＳ Ｐゴシック" charset="0"/>
              </a:defRPr>
            </a:lvl1pPr>
            <a:lvl2pPr marL="742950" indent="-285750">
              <a:defRPr sz="1200">
                <a:solidFill>
                  <a:schemeClr val="tx1"/>
                </a:solidFill>
                <a:latin typeface="Times New Roman" charset="0"/>
                <a:ea typeface="ＭＳ Ｐゴシック" charset="0"/>
              </a:defRPr>
            </a:lvl2pPr>
            <a:lvl3pPr marL="1143000" indent="-228600">
              <a:defRPr sz="1200">
                <a:solidFill>
                  <a:schemeClr val="tx1"/>
                </a:solidFill>
                <a:latin typeface="Times New Roman" charset="0"/>
                <a:ea typeface="ＭＳ Ｐゴシック" charset="0"/>
              </a:defRPr>
            </a:lvl3pPr>
            <a:lvl4pPr marL="1600200" indent="-228600">
              <a:defRPr sz="1200">
                <a:solidFill>
                  <a:schemeClr val="tx1"/>
                </a:solidFill>
                <a:latin typeface="Times New Roman" charset="0"/>
                <a:ea typeface="ＭＳ Ｐゴシック" charset="0"/>
              </a:defRPr>
            </a:lvl4pPr>
            <a:lvl5pPr marL="2057400" indent="-228600">
              <a:defRPr sz="1200">
                <a:solidFill>
                  <a:schemeClr val="tx1"/>
                </a:solidFill>
                <a:latin typeface="Times New Roman" charset="0"/>
                <a:ea typeface="ＭＳ Ｐゴシック" charset="0"/>
              </a:defRPr>
            </a:lvl5pPr>
            <a:lvl6pPr marL="2514600" indent="-228600" eaLnBrk="0" fontAlgn="base" hangingPunct="0">
              <a:spcBef>
                <a:spcPct val="30000"/>
              </a:spcBef>
              <a:spcAft>
                <a:spcPct val="0"/>
              </a:spcAft>
              <a:defRPr sz="1200">
                <a:solidFill>
                  <a:schemeClr val="tx1"/>
                </a:solidFill>
                <a:latin typeface="Times New Roman" charset="0"/>
                <a:ea typeface="ＭＳ Ｐゴシック" charset="0"/>
              </a:defRPr>
            </a:lvl6pPr>
            <a:lvl7pPr marL="2971800" indent="-228600" eaLnBrk="0" fontAlgn="base" hangingPunct="0">
              <a:spcBef>
                <a:spcPct val="30000"/>
              </a:spcBef>
              <a:spcAft>
                <a:spcPct val="0"/>
              </a:spcAft>
              <a:defRPr sz="1200">
                <a:solidFill>
                  <a:schemeClr val="tx1"/>
                </a:solidFill>
                <a:latin typeface="Times New Roman" charset="0"/>
                <a:ea typeface="ＭＳ Ｐゴシック" charset="0"/>
              </a:defRPr>
            </a:lvl7pPr>
            <a:lvl8pPr marL="3429000" indent="-228600" eaLnBrk="0" fontAlgn="base" hangingPunct="0">
              <a:spcBef>
                <a:spcPct val="30000"/>
              </a:spcBef>
              <a:spcAft>
                <a:spcPct val="0"/>
              </a:spcAft>
              <a:defRPr sz="1200">
                <a:solidFill>
                  <a:schemeClr val="tx1"/>
                </a:solidFill>
                <a:latin typeface="Times New Roman" charset="0"/>
                <a:ea typeface="ＭＳ Ｐゴシック" charset="0"/>
              </a:defRPr>
            </a:lvl8pPr>
            <a:lvl9pPr marL="3886200" indent="-228600" eaLnBrk="0" fontAlgn="base" hangingPunct="0">
              <a:spcBef>
                <a:spcPct val="30000"/>
              </a:spcBef>
              <a:spcAft>
                <a:spcPct val="0"/>
              </a:spcAft>
              <a:defRPr sz="1200">
                <a:solidFill>
                  <a:schemeClr val="tx1"/>
                </a:solidFill>
                <a:latin typeface="Times New Roman" charset="0"/>
                <a:ea typeface="ＭＳ Ｐゴシック" charset="0"/>
              </a:defRPr>
            </a:lvl9pPr>
          </a:lstStyle>
          <a:p>
            <a:fld id="{529E3561-A449-4B4C-BDF8-B9A862AF932B}" type="slidenum">
              <a:rPr lang="en-US"/>
              <a:pPr/>
              <a:t>13</a:t>
            </a:fld>
            <a:endParaRPr lang="en-US"/>
          </a:p>
        </p:txBody>
      </p:sp>
      <p:sp>
        <p:nvSpPr>
          <p:cNvPr id="53251" name="Rectangle 1026"/>
          <p:cNvSpPr>
            <a:spLocks noGrp="1" noRot="1" noChangeAspect="1" noChangeArrowheads="1" noTextEdit="1"/>
          </p:cNvSpPr>
          <p:nvPr>
            <p:ph type="sldImg"/>
          </p:nvPr>
        </p:nvSpPr>
        <p:spPr>
          <a:xfrm>
            <a:off x="769938" y="876300"/>
            <a:ext cx="5394325" cy="3035300"/>
          </a:xfrm>
          <a:solidFill>
            <a:srgbClr val="FFFFFF"/>
          </a:solidFill>
          <a:ln/>
        </p:spPr>
      </p:sp>
      <p:sp>
        <p:nvSpPr>
          <p:cNvPr id="53252" name="Rectangle 1027"/>
          <p:cNvSpPr>
            <a:spLocks noGrp="1" noChangeArrowheads="1"/>
          </p:cNvSpPr>
          <p:nvPr>
            <p:ph type="body" idx="1"/>
          </p:nvPr>
        </p:nvSpPr>
        <p:spPr>
          <a:xfrm>
            <a:off x="923925" y="4332288"/>
            <a:ext cx="5086350" cy="4103687"/>
          </a:xfrm>
          <a:solidFill>
            <a:srgbClr val="FFFFFF"/>
          </a:solidFill>
          <a:ln>
            <a:solidFill>
              <a:srgbClr val="000000"/>
            </a:solidFill>
          </a:ln>
        </p:spPr>
        <p:txBody>
          <a:bodyPr lIns="81939" tIns="40970" rIns="81939" bIns="40970"/>
          <a:lstStyle/>
          <a:p>
            <a:r>
              <a:rPr lang="en-US">
                <a:latin typeface="Times New Roman" charset="0"/>
              </a:rPr>
              <a:t>Teach students how to take notes.</a:t>
            </a:r>
          </a:p>
        </p:txBody>
      </p:sp>
    </p:spTree>
    <p:extLst>
      <p:ext uri="{BB962C8B-B14F-4D97-AF65-F5344CB8AC3E}">
        <p14:creationId xmlns:p14="http://schemas.microsoft.com/office/powerpoint/2010/main" val="4115537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6"/>
          <p:cNvSpPr>
            <a:spLocks noGrp="1" noChangeArrowheads="1"/>
          </p:cNvSpPr>
          <p:nvPr>
            <p:ph type="ftr" sz="quarter" idx="10"/>
          </p:nvPr>
        </p:nvSpPr>
        <p:spPr>
          <a:ln/>
        </p:spPr>
        <p:txBody>
          <a:bodyPr/>
          <a:lstStyle>
            <a:lvl1pPr>
              <a:defRPr/>
            </a:lvl1pPr>
          </a:lstStyle>
          <a:p>
            <a:endParaRPr lang="en-US"/>
          </a:p>
        </p:txBody>
      </p:sp>
      <p:sp>
        <p:nvSpPr>
          <p:cNvPr id="5" name="Rectangle 7"/>
          <p:cNvSpPr>
            <a:spLocks noGrp="1" noChangeArrowheads="1"/>
          </p:cNvSpPr>
          <p:nvPr>
            <p:ph type="sldNum" sz="quarter" idx="11"/>
          </p:nvPr>
        </p:nvSpPr>
        <p:spPr>
          <a:ln/>
        </p:spPr>
        <p:txBody>
          <a:bodyPr/>
          <a:lstStyle>
            <a:lvl1pPr>
              <a:defRPr/>
            </a:lvl1pPr>
          </a:lstStyle>
          <a:p>
            <a:fld id="{B9013FDC-CDB6-0145-BBEC-8B9E418D6794}" type="slidenum">
              <a:rPr lang="en-US"/>
              <a:pPr/>
              <a:t>‹#›</a:t>
            </a:fld>
            <a:endParaRPr lang="en-US"/>
          </a:p>
        </p:txBody>
      </p:sp>
    </p:spTree>
    <p:extLst>
      <p:ext uri="{BB962C8B-B14F-4D97-AF65-F5344CB8AC3E}">
        <p14:creationId xmlns:p14="http://schemas.microsoft.com/office/powerpoint/2010/main" val="20975369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6"/>
          <p:cNvSpPr>
            <a:spLocks noGrp="1" noChangeArrowheads="1"/>
          </p:cNvSpPr>
          <p:nvPr>
            <p:ph type="ftr" sz="quarter" idx="10"/>
          </p:nvPr>
        </p:nvSpPr>
        <p:spPr>
          <a:ln/>
        </p:spPr>
        <p:txBody>
          <a:bodyPr/>
          <a:lstStyle>
            <a:lvl1pPr>
              <a:defRPr/>
            </a:lvl1pPr>
          </a:lstStyle>
          <a:p>
            <a:endParaRPr lang="en-US"/>
          </a:p>
        </p:txBody>
      </p:sp>
      <p:sp>
        <p:nvSpPr>
          <p:cNvPr id="5" name="Rectangle 7"/>
          <p:cNvSpPr>
            <a:spLocks noGrp="1" noChangeArrowheads="1"/>
          </p:cNvSpPr>
          <p:nvPr>
            <p:ph type="sldNum" sz="quarter" idx="11"/>
          </p:nvPr>
        </p:nvSpPr>
        <p:spPr>
          <a:ln/>
        </p:spPr>
        <p:txBody>
          <a:bodyPr/>
          <a:lstStyle>
            <a:lvl1pPr>
              <a:defRPr/>
            </a:lvl1pPr>
          </a:lstStyle>
          <a:p>
            <a:fld id="{A9939A6A-E21D-7C4D-8E7C-17C74E5611D4}" type="slidenum">
              <a:rPr lang="en-US"/>
              <a:pPr/>
              <a:t>‹#›</a:t>
            </a:fld>
            <a:endParaRPr lang="en-US"/>
          </a:p>
        </p:txBody>
      </p:sp>
    </p:spTree>
    <p:extLst>
      <p:ext uri="{BB962C8B-B14F-4D97-AF65-F5344CB8AC3E}">
        <p14:creationId xmlns:p14="http://schemas.microsoft.com/office/powerpoint/2010/main" val="18794350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6"/>
          <p:cNvSpPr>
            <a:spLocks noGrp="1" noChangeArrowheads="1"/>
          </p:cNvSpPr>
          <p:nvPr>
            <p:ph type="ftr" sz="quarter" idx="10"/>
          </p:nvPr>
        </p:nvSpPr>
        <p:spPr>
          <a:ln/>
        </p:spPr>
        <p:txBody>
          <a:bodyPr/>
          <a:lstStyle>
            <a:lvl1pPr>
              <a:defRPr/>
            </a:lvl1pPr>
          </a:lstStyle>
          <a:p>
            <a:endParaRPr lang="en-US"/>
          </a:p>
        </p:txBody>
      </p:sp>
      <p:sp>
        <p:nvSpPr>
          <p:cNvPr id="5" name="Rectangle 7"/>
          <p:cNvSpPr>
            <a:spLocks noGrp="1" noChangeArrowheads="1"/>
          </p:cNvSpPr>
          <p:nvPr>
            <p:ph type="sldNum" sz="quarter" idx="11"/>
          </p:nvPr>
        </p:nvSpPr>
        <p:spPr>
          <a:ln/>
        </p:spPr>
        <p:txBody>
          <a:bodyPr/>
          <a:lstStyle>
            <a:lvl1pPr>
              <a:defRPr/>
            </a:lvl1pPr>
          </a:lstStyle>
          <a:p>
            <a:fld id="{16AED4AA-CCA7-A748-9E0B-836427D4D791}" type="slidenum">
              <a:rPr lang="en-US"/>
              <a:pPr/>
              <a:t>‹#›</a:t>
            </a:fld>
            <a:endParaRPr lang="en-US"/>
          </a:p>
        </p:txBody>
      </p:sp>
    </p:spTree>
    <p:extLst>
      <p:ext uri="{BB962C8B-B14F-4D97-AF65-F5344CB8AC3E}">
        <p14:creationId xmlns:p14="http://schemas.microsoft.com/office/powerpoint/2010/main" val="19194974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6"/>
          <p:cNvSpPr>
            <a:spLocks noGrp="1" noChangeArrowheads="1"/>
          </p:cNvSpPr>
          <p:nvPr>
            <p:ph type="ftr" sz="quarter" idx="10"/>
          </p:nvPr>
        </p:nvSpPr>
        <p:spPr>
          <a:ln/>
        </p:spPr>
        <p:txBody>
          <a:bodyPr/>
          <a:lstStyle>
            <a:lvl1pPr>
              <a:defRPr/>
            </a:lvl1pPr>
          </a:lstStyle>
          <a:p>
            <a:endParaRPr lang="en-US"/>
          </a:p>
        </p:txBody>
      </p:sp>
      <p:sp>
        <p:nvSpPr>
          <p:cNvPr id="5" name="Rectangle 7"/>
          <p:cNvSpPr>
            <a:spLocks noGrp="1" noChangeArrowheads="1"/>
          </p:cNvSpPr>
          <p:nvPr>
            <p:ph type="sldNum" sz="quarter" idx="11"/>
          </p:nvPr>
        </p:nvSpPr>
        <p:spPr>
          <a:ln/>
        </p:spPr>
        <p:txBody>
          <a:bodyPr/>
          <a:lstStyle>
            <a:lvl1pPr>
              <a:defRPr/>
            </a:lvl1pPr>
          </a:lstStyle>
          <a:p>
            <a:fld id="{211DD708-9C6C-BC4A-8ACC-1131D652BA95}" type="slidenum">
              <a:rPr lang="en-US"/>
              <a:pPr/>
              <a:t>‹#›</a:t>
            </a:fld>
            <a:endParaRPr lang="en-US"/>
          </a:p>
        </p:txBody>
      </p:sp>
    </p:spTree>
    <p:extLst>
      <p:ext uri="{BB962C8B-B14F-4D97-AF65-F5344CB8AC3E}">
        <p14:creationId xmlns:p14="http://schemas.microsoft.com/office/powerpoint/2010/main" val="27574638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6"/>
          <p:cNvSpPr>
            <a:spLocks noGrp="1" noChangeArrowheads="1"/>
          </p:cNvSpPr>
          <p:nvPr>
            <p:ph type="ftr" sz="quarter" idx="10"/>
          </p:nvPr>
        </p:nvSpPr>
        <p:spPr>
          <a:ln/>
        </p:spPr>
        <p:txBody>
          <a:bodyPr/>
          <a:lstStyle>
            <a:lvl1pPr>
              <a:defRPr/>
            </a:lvl1pPr>
          </a:lstStyle>
          <a:p>
            <a:endParaRPr lang="en-US"/>
          </a:p>
        </p:txBody>
      </p:sp>
      <p:sp>
        <p:nvSpPr>
          <p:cNvPr id="5" name="Rectangle 7"/>
          <p:cNvSpPr>
            <a:spLocks noGrp="1" noChangeArrowheads="1"/>
          </p:cNvSpPr>
          <p:nvPr>
            <p:ph type="sldNum" sz="quarter" idx="11"/>
          </p:nvPr>
        </p:nvSpPr>
        <p:spPr>
          <a:ln/>
        </p:spPr>
        <p:txBody>
          <a:bodyPr/>
          <a:lstStyle>
            <a:lvl1pPr>
              <a:defRPr/>
            </a:lvl1pPr>
          </a:lstStyle>
          <a:p>
            <a:fld id="{39BAC1BF-448E-0748-97C4-07AE073AA6E8}" type="slidenum">
              <a:rPr lang="en-US"/>
              <a:pPr/>
              <a:t>‹#›</a:t>
            </a:fld>
            <a:endParaRPr lang="en-US"/>
          </a:p>
        </p:txBody>
      </p:sp>
    </p:spTree>
    <p:extLst>
      <p:ext uri="{BB962C8B-B14F-4D97-AF65-F5344CB8AC3E}">
        <p14:creationId xmlns:p14="http://schemas.microsoft.com/office/powerpoint/2010/main" val="35936598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6"/>
          <p:cNvSpPr>
            <a:spLocks noGrp="1" noChangeArrowheads="1"/>
          </p:cNvSpPr>
          <p:nvPr>
            <p:ph type="ftr" sz="quarter" idx="10"/>
          </p:nvPr>
        </p:nvSpPr>
        <p:spPr>
          <a:ln/>
        </p:spPr>
        <p:txBody>
          <a:bodyPr/>
          <a:lstStyle>
            <a:lvl1pPr>
              <a:defRPr/>
            </a:lvl1pPr>
          </a:lstStyle>
          <a:p>
            <a:endParaRPr lang="en-US"/>
          </a:p>
        </p:txBody>
      </p:sp>
      <p:sp>
        <p:nvSpPr>
          <p:cNvPr id="6" name="Rectangle 7"/>
          <p:cNvSpPr>
            <a:spLocks noGrp="1" noChangeArrowheads="1"/>
          </p:cNvSpPr>
          <p:nvPr>
            <p:ph type="sldNum" sz="quarter" idx="11"/>
          </p:nvPr>
        </p:nvSpPr>
        <p:spPr>
          <a:ln/>
        </p:spPr>
        <p:txBody>
          <a:bodyPr/>
          <a:lstStyle>
            <a:lvl1pPr>
              <a:defRPr/>
            </a:lvl1pPr>
          </a:lstStyle>
          <a:p>
            <a:fld id="{CA5C63ED-CA33-F643-8D2C-9CC1229B0478}" type="slidenum">
              <a:rPr lang="en-US"/>
              <a:pPr/>
              <a:t>‹#›</a:t>
            </a:fld>
            <a:endParaRPr lang="en-US"/>
          </a:p>
        </p:txBody>
      </p:sp>
    </p:spTree>
    <p:extLst>
      <p:ext uri="{BB962C8B-B14F-4D97-AF65-F5344CB8AC3E}">
        <p14:creationId xmlns:p14="http://schemas.microsoft.com/office/powerpoint/2010/main" val="12057959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p:cNvSpPr>
            <a:spLocks noGrp="1" noChangeArrowheads="1"/>
          </p:cNvSpPr>
          <p:nvPr>
            <p:ph type="ftr" sz="quarter" idx="10"/>
          </p:nvPr>
        </p:nvSpPr>
        <p:spPr>
          <a:ln/>
        </p:spPr>
        <p:txBody>
          <a:bodyPr/>
          <a:lstStyle>
            <a:lvl1pPr>
              <a:defRPr/>
            </a:lvl1pPr>
          </a:lstStyle>
          <a:p>
            <a:endParaRPr lang="en-US"/>
          </a:p>
        </p:txBody>
      </p:sp>
      <p:sp>
        <p:nvSpPr>
          <p:cNvPr id="8" name="Rectangle 7"/>
          <p:cNvSpPr>
            <a:spLocks noGrp="1" noChangeArrowheads="1"/>
          </p:cNvSpPr>
          <p:nvPr>
            <p:ph type="sldNum" sz="quarter" idx="11"/>
          </p:nvPr>
        </p:nvSpPr>
        <p:spPr>
          <a:ln/>
        </p:spPr>
        <p:txBody>
          <a:bodyPr/>
          <a:lstStyle>
            <a:lvl1pPr>
              <a:defRPr/>
            </a:lvl1pPr>
          </a:lstStyle>
          <a:p>
            <a:fld id="{02E81F73-168E-DF47-86CE-65001EABF119}" type="slidenum">
              <a:rPr lang="en-US"/>
              <a:pPr/>
              <a:t>‹#›</a:t>
            </a:fld>
            <a:endParaRPr lang="en-US"/>
          </a:p>
        </p:txBody>
      </p:sp>
    </p:spTree>
    <p:extLst>
      <p:ext uri="{BB962C8B-B14F-4D97-AF65-F5344CB8AC3E}">
        <p14:creationId xmlns:p14="http://schemas.microsoft.com/office/powerpoint/2010/main" val="29329467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6"/>
          <p:cNvSpPr>
            <a:spLocks noGrp="1" noChangeArrowheads="1"/>
          </p:cNvSpPr>
          <p:nvPr>
            <p:ph type="ftr" sz="quarter" idx="10"/>
          </p:nvPr>
        </p:nvSpPr>
        <p:spPr>
          <a:ln/>
        </p:spPr>
        <p:txBody>
          <a:bodyPr/>
          <a:lstStyle>
            <a:lvl1pPr>
              <a:defRPr/>
            </a:lvl1pPr>
          </a:lstStyle>
          <a:p>
            <a:endParaRPr lang="en-US"/>
          </a:p>
        </p:txBody>
      </p:sp>
      <p:sp>
        <p:nvSpPr>
          <p:cNvPr id="4" name="Rectangle 7"/>
          <p:cNvSpPr>
            <a:spLocks noGrp="1" noChangeArrowheads="1"/>
          </p:cNvSpPr>
          <p:nvPr>
            <p:ph type="sldNum" sz="quarter" idx="11"/>
          </p:nvPr>
        </p:nvSpPr>
        <p:spPr>
          <a:ln/>
        </p:spPr>
        <p:txBody>
          <a:bodyPr/>
          <a:lstStyle>
            <a:lvl1pPr>
              <a:defRPr/>
            </a:lvl1pPr>
          </a:lstStyle>
          <a:p>
            <a:fld id="{F2AB741D-3059-9749-806A-40E1FE40CF46}" type="slidenum">
              <a:rPr lang="en-US"/>
              <a:pPr/>
              <a:t>‹#›</a:t>
            </a:fld>
            <a:endParaRPr lang="en-US"/>
          </a:p>
        </p:txBody>
      </p:sp>
    </p:spTree>
    <p:extLst>
      <p:ext uri="{BB962C8B-B14F-4D97-AF65-F5344CB8AC3E}">
        <p14:creationId xmlns:p14="http://schemas.microsoft.com/office/powerpoint/2010/main" val="10135449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ftr" sz="quarter" idx="10"/>
          </p:nvPr>
        </p:nvSpPr>
        <p:spPr>
          <a:ln/>
        </p:spPr>
        <p:txBody>
          <a:bodyPr/>
          <a:lstStyle>
            <a:lvl1pPr>
              <a:defRPr/>
            </a:lvl1pPr>
          </a:lstStyle>
          <a:p>
            <a:endParaRPr lang="en-US"/>
          </a:p>
        </p:txBody>
      </p:sp>
      <p:sp>
        <p:nvSpPr>
          <p:cNvPr id="3" name="Rectangle 7"/>
          <p:cNvSpPr>
            <a:spLocks noGrp="1" noChangeArrowheads="1"/>
          </p:cNvSpPr>
          <p:nvPr>
            <p:ph type="sldNum" sz="quarter" idx="11"/>
          </p:nvPr>
        </p:nvSpPr>
        <p:spPr>
          <a:ln/>
        </p:spPr>
        <p:txBody>
          <a:bodyPr/>
          <a:lstStyle>
            <a:lvl1pPr>
              <a:defRPr/>
            </a:lvl1pPr>
          </a:lstStyle>
          <a:p>
            <a:fld id="{0C4AF5B0-A05E-724A-87E2-3CBAB181D8A1}" type="slidenum">
              <a:rPr lang="en-US"/>
              <a:pPr/>
              <a:t>‹#›</a:t>
            </a:fld>
            <a:endParaRPr lang="en-US"/>
          </a:p>
        </p:txBody>
      </p:sp>
    </p:spTree>
    <p:extLst>
      <p:ext uri="{BB962C8B-B14F-4D97-AF65-F5344CB8AC3E}">
        <p14:creationId xmlns:p14="http://schemas.microsoft.com/office/powerpoint/2010/main" val="30157382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6"/>
          <p:cNvSpPr>
            <a:spLocks noGrp="1" noChangeArrowheads="1"/>
          </p:cNvSpPr>
          <p:nvPr>
            <p:ph type="ftr" sz="quarter" idx="10"/>
          </p:nvPr>
        </p:nvSpPr>
        <p:spPr>
          <a:ln/>
        </p:spPr>
        <p:txBody>
          <a:bodyPr/>
          <a:lstStyle>
            <a:lvl1pPr>
              <a:defRPr/>
            </a:lvl1pPr>
          </a:lstStyle>
          <a:p>
            <a:endParaRPr lang="en-US"/>
          </a:p>
        </p:txBody>
      </p:sp>
      <p:sp>
        <p:nvSpPr>
          <p:cNvPr id="6" name="Rectangle 7"/>
          <p:cNvSpPr>
            <a:spLocks noGrp="1" noChangeArrowheads="1"/>
          </p:cNvSpPr>
          <p:nvPr>
            <p:ph type="sldNum" sz="quarter" idx="11"/>
          </p:nvPr>
        </p:nvSpPr>
        <p:spPr>
          <a:ln/>
        </p:spPr>
        <p:txBody>
          <a:bodyPr/>
          <a:lstStyle>
            <a:lvl1pPr>
              <a:defRPr/>
            </a:lvl1pPr>
          </a:lstStyle>
          <a:p>
            <a:fld id="{A1B91192-082C-A54D-8443-EA5BFC04DEDD}" type="slidenum">
              <a:rPr lang="en-US"/>
              <a:pPr/>
              <a:t>‹#›</a:t>
            </a:fld>
            <a:endParaRPr lang="en-US"/>
          </a:p>
        </p:txBody>
      </p:sp>
    </p:spTree>
    <p:extLst>
      <p:ext uri="{BB962C8B-B14F-4D97-AF65-F5344CB8AC3E}">
        <p14:creationId xmlns:p14="http://schemas.microsoft.com/office/powerpoint/2010/main" val="30041790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6"/>
          <p:cNvSpPr>
            <a:spLocks noGrp="1" noChangeArrowheads="1"/>
          </p:cNvSpPr>
          <p:nvPr>
            <p:ph type="ftr" sz="quarter" idx="10"/>
          </p:nvPr>
        </p:nvSpPr>
        <p:spPr>
          <a:ln/>
        </p:spPr>
        <p:txBody>
          <a:bodyPr/>
          <a:lstStyle>
            <a:lvl1pPr>
              <a:defRPr/>
            </a:lvl1pPr>
          </a:lstStyle>
          <a:p>
            <a:endParaRPr lang="en-US"/>
          </a:p>
        </p:txBody>
      </p:sp>
      <p:sp>
        <p:nvSpPr>
          <p:cNvPr id="6" name="Rectangle 7"/>
          <p:cNvSpPr>
            <a:spLocks noGrp="1" noChangeArrowheads="1"/>
          </p:cNvSpPr>
          <p:nvPr>
            <p:ph type="sldNum" sz="quarter" idx="11"/>
          </p:nvPr>
        </p:nvSpPr>
        <p:spPr>
          <a:ln/>
        </p:spPr>
        <p:txBody>
          <a:bodyPr/>
          <a:lstStyle>
            <a:lvl1pPr>
              <a:defRPr/>
            </a:lvl1pPr>
          </a:lstStyle>
          <a:p>
            <a:fld id="{A46DF99E-117A-804D-9AE1-0148B167FF70}" type="slidenum">
              <a:rPr lang="en-US"/>
              <a:pPr/>
              <a:t>‹#›</a:t>
            </a:fld>
            <a:endParaRPr lang="en-US"/>
          </a:p>
        </p:txBody>
      </p:sp>
    </p:spTree>
    <p:extLst>
      <p:ext uri="{BB962C8B-B14F-4D97-AF65-F5344CB8AC3E}">
        <p14:creationId xmlns:p14="http://schemas.microsoft.com/office/powerpoint/2010/main" val="18696077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chemeClr val="bg1"/>
            </a:gs>
            <a:gs pos="100000">
              <a:schemeClr val="bg1"/>
            </a:gs>
          </a:gsLst>
          <a:lin ang="5400000" scaled="1"/>
        </a:gradFill>
        <a:effectLst/>
      </p:bgPr>
    </p:bg>
    <p:spTree>
      <p:nvGrpSpPr>
        <p:cNvPr id="1" name=""/>
        <p:cNvGrpSpPr/>
        <p:nvPr/>
      </p:nvGrpSpPr>
      <p:grpSpPr>
        <a:xfrm>
          <a:off x="0" y="0"/>
          <a:ext cx="0" cy="0"/>
          <a:chOff x="0" y="0"/>
          <a:chExt cx="0" cy="0"/>
        </a:xfrm>
      </p:grpSpPr>
      <p:pic>
        <p:nvPicPr>
          <p:cNvPr id="1026" name="Picture 2" descr="SGCOE V 158 289"/>
          <p:cNvPicPr>
            <a:picLocks noChangeAspect="1" noChangeArrowheads="1"/>
          </p:cNvPicPr>
          <p:nvPr userDrawn="1"/>
        </p:nvPicPr>
        <p:blipFill>
          <a:blip r:embed="rId13" cstate="email">
            <a:extLst>
              <a:ext uri="{28A0092B-C50C-407E-A947-70E740481C1C}">
                <a14:useLocalDpi xmlns:a14="http://schemas.microsoft.com/office/drawing/2010/main" val="0"/>
              </a:ext>
            </a:extLst>
          </a:blip>
          <a:srcRect/>
          <a:stretch>
            <a:fillRect/>
          </a:stretch>
        </p:blipFill>
        <p:spPr bwMode="auto">
          <a:xfrm>
            <a:off x="10363200" y="5791201"/>
            <a:ext cx="1524000" cy="9239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27" name="Rectangle 3"/>
          <p:cNvSpPr>
            <a:spLocks noGrp="1" noChangeArrowheads="1"/>
          </p:cNvSpPr>
          <p:nvPr>
            <p:ph type="title"/>
          </p:nvPr>
        </p:nvSpPr>
        <p:spPr bwMode="auto">
          <a:xfrm>
            <a:off x="609600" y="274638"/>
            <a:ext cx="10972800" cy="1143000"/>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8" name="Rectangle 4"/>
          <p:cNvSpPr>
            <a:spLocks noGrp="1" noChangeArrowheads="1"/>
          </p:cNvSpPr>
          <p:nvPr>
            <p:ph type="body" idx="1"/>
          </p:nvPr>
        </p:nvSpPr>
        <p:spPr bwMode="auto">
          <a:xfrm>
            <a:off x="609600" y="1600201"/>
            <a:ext cx="10972800" cy="4525963"/>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9094" name="Rectangle 6"/>
          <p:cNvSpPr>
            <a:spLocks noGrp="1" noChangeArrowheads="1"/>
          </p:cNvSpPr>
          <p:nvPr>
            <p:ph type="ftr" sz="quarter" idx="3"/>
          </p:nvPr>
        </p:nvSpPr>
        <p:spPr bwMode="auto">
          <a:xfrm>
            <a:off x="4165600" y="6245225"/>
            <a:ext cx="3860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Calibri" panose="020F0502020204030204" pitchFamily="34" charset="0"/>
                <a:cs typeface="Calibri" panose="020F0502020204030204" pitchFamily="34" charset="0"/>
              </a:defRPr>
            </a:lvl1pPr>
          </a:lstStyle>
          <a:p>
            <a:endParaRPr lang="en-US"/>
          </a:p>
        </p:txBody>
      </p:sp>
      <p:sp>
        <p:nvSpPr>
          <p:cNvPr id="89095" name="Rectangle 7"/>
          <p:cNvSpPr>
            <a:spLocks noGrp="1" noChangeArrowheads="1"/>
          </p:cNvSpPr>
          <p:nvPr>
            <p:ph type="sldNum" sz="quarter" idx="4"/>
          </p:nvPr>
        </p:nvSpPr>
        <p:spPr bwMode="auto">
          <a:xfrm>
            <a:off x="609600" y="6245225"/>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Calibri" panose="020F0502020204030204" pitchFamily="34" charset="0"/>
                <a:cs typeface="Calibri" panose="020F0502020204030204" pitchFamily="34" charset="0"/>
              </a:defRPr>
            </a:lvl1pPr>
          </a:lstStyle>
          <a:p>
            <a:fld id="{0D8BB033-354E-3D4A-AAF6-66DED48618BF}"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Lst>
  <p:hf hdr="0" ftr="0" dt="0"/>
  <p:txStyles>
    <p:titleStyle>
      <a:lvl1pPr algn="ctr" rtl="0" eaLnBrk="0" fontAlgn="base" hangingPunct="0">
        <a:spcBef>
          <a:spcPct val="0"/>
        </a:spcBef>
        <a:spcAft>
          <a:spcPct val="0"/>
        </a:spcAft>
        <a:defRPr sz="4400">
          <a:solidFill>
            <a:srgbClr val="000681"/>
          </a:solidFill>
          <a:latin typeface="Calibri" panose="020F0502020204030204" pitchFamily="34" charset="0"/>
          <a:ea typeface="ＭＳ Ｐゴシック" charset="0"/>
          <a:cs typeface="Calibri" panose="020F0502020204030204" pitchFamily="34" charset="0"/>
        </a:defRPr>
      </a:lvl1pPr>
      <a:lvl2pPr algn="ctr" rtl="0" eaLnBrk="0" fontAlgn="base" hangingPunct="0">
        <a:spcBef>
          <a:spcPct val="0"/>
        </a:spcBef>
        <a:spcAft>
          <a:spcPct val="0"/>
        </a:spcAft>
        <a:defRPr sz="4400">
          <a:solidFill>
            <a:srgbClr val="000681"/>
          </a:solidFill>
          <a:latin typeface="Arial" charset="0"/>
          <a:ea typeface="ＭＳ Ｐゴシック" charset="0"/>
        </a:defRPr>
      </a:lvl2pPr>
      <a:lvl3pPr algn="ctr" rtl="0" eaLnBrk="0" fontAlgn="base" hangingPunct="0">
        <a:spcBef>
          <a:spcPct val="0"/>
        </a:spcBef>
        <a:spcAft>
          <a:spcPct val="0"/>
        </a:spcAft>
        <a:defRPr sz="4400">
          <a:solidFill>
            <a:srgbClr val="000681"/>
          </a:solidFill>
          <a:latin typeface="Arial" charset="0"/>
          <a:ea typeface="ＭＳ Ｐゴシック" charset="0"/>
        </a:defRPr>
      </a:lvl3pPr>
      <a:lvl4pPr algn="ctr" rtl="0" eaLnBrk="0" fontAlgn="base" hangingPunct="0">
        <a:spcBef>
          <a:spcPct val="0"/>
        </a:spcBef>
        <a:spcAft>
          <a:spcPct val="0"/>
        </a:spcAft>
        <a:defRPr sz="4400">
          <a:solidFill>
            <a:srgbClr val="000681"/>
          </a:solidFill>
          <a:latin typeface="Arial" charset="0"/>
          <a:ea typeface="ＭＳ Ｐゴシック" charset="0"/>
        </a:defRPr>
      </a:lvl4pPr>
      <a:lvl5pPr algn="ctr" rtl="0" eaLnBrk="0" fontAlgn="base" hangingPunct="0">
        <a:spcBef>
          <a:spcPct val="0"/>
        </a:spcBef>
        <a:spcAft>
          <a:spcPct val="0"/>
        </a:spcAft>
        <a:defRPr sz="4400">
          <a:solidFill>
            <a:srgbClr val="000681"/>
          </a:solidFill>
          <a:latin typeface="Arial" charset="0"/>
          <a:ea typeface="ＭＳ Ｐゴシック" charset="0"/>
        </a:defRPr>
      </a:lvl5pPr>
      <a:lvl6pPr marL="457200" algn="ctr" rtl="0" fontAlgn="base">
        <a:spcBef>
          <a:spcPct val="0"/>
        </a:spcBef>
        <a:spcAft>
          <a:spcPct val="0"/>
        </a:spcAft>
        <a:defRPr sz="4400">
          <a:solidFill>
            <a:srgbClr val="000681"/>
          </a:solidFill>
          <a:latin typeface="Arial" charset="0"/>
        </a:defRPr>
      </a:lvl6pPr>
      <a:lvl7pPr marL="914400" algn="ctr" rtl="0" fontAlgn="base">
        <a:spcBef>
          <a:spcPct val="0"/>
        </a:spcBef>
        <a:spcAft>
          <a:spcPct val="0"/>
        </a:spcAft>
        <a:defRPr sz="4400">
          <a:solidFill>
            <a:srgbClr val="000681"/>
          </a:solidFill>
          <a:latin typeface="Arial" charset="0"/>
        </a:defRPr>
      </a:lvl7pPr>
      <a:lvl8pPr marL="1371600" algn="ctr" rtl="0" fontAlgn="base">
        <a:spcBef>
          <a:spcPct val="0"/>
        </a:spcBef>
        <a:spcAft>
          <a:spcPct val="0"/>
        </a:spcAft>
        <a:defRPr sz="4400">
          <a:solidFill>
            <a:srgbClr val="000681"/>
          </a:solidFill>
          <a:latin typeface="Arial" charset="0"/>
        </a:defRPr>
      </a:lvl8pPr>
      <a:lvl9pPr marL="1828800" algn="ctr" rtl="0" fontAlgn="base">
        <a:spcBef>
          <a:spcPct val="0"/>
        </a:spcBef>
        <a:spcAft>
          <a:spcPct val="0"/>
        </a:spcAft>
        <a:defRPr sz="4400">
          <a:solidFill>
            <a:srgbClr val="000681"/>
          </a:solidFill>
          <a:latin typeface="Arial" charset="0"/>
        </a:defRPr>
      </a:lvl9pPr>
    </p:titleStyle>
    <p:bodyStyle>
      <a:lvl1pPr marL="342900" indent="-342900" algn="l" rtl="0" eaLnBrk="0" fontAlgn="base" hangingPunct="0">
        <a:spcBef>
          <a:spcPct val="20000"/>
        </a:spcBef>
        <a:spcAft>
          <a:spcPct val="0"/>
        </a:spcAft>
        <a:buClr>
          <a:srgbClr val="FF581D"/>
        </a:buClr>
        <a:buChar char="•"/>
        <a:defRPr sz="3200">
          <a:solidFill>
            <a:srgbClr val="000681"/>
          </a:solidFill>
          <a:latin typeface="Calibri" panose="020F0502020204030204" pitchFamily="34" charset="0"/>
          <a:ea typeface="ＭＳ Ｐゴシック" charset="0"/>
          <a:cs typeface="Calibri" panose="020F0502020204030204" pitchFamily="34" charset="0"/>
        </a:defRPr>
      </a:lvl1pPr>
      <a:lvl2pPr marL="742950" indent="-285750" algn="l" rtl="0" eaLnBrk="0" fontAlgn="base" hangingPunct="0">
        <a:spcBef>
          <a:spcPct val="20000"/>
        </a:spcBef>
        <a:spcAft>
          <a:spcPct val="0"/>
        </a:spcAft>
        <a:buClr>
          <a:srgbClr val="FF581D"/>
        </a:buClr>
        <a:buChar char="–"/>
        <a:defRPr sz="2800">
          <a:solidFill>
            <a:srgbClr val="000681"/>
          </a:solidFill>
          <a:latin typeface="Calibri" panose="020F0502020204030204" pitchFamily="34" charset="0"/>
          <a:ea typeface="ＭＳ Ｐゴシック" charset="0"/>
          <a:cs typeface="Calibri" panose="020F0502020204030204" pitchFamily="34" charset="0"/>
        </a:defRPr>
      </a:lvl2pPr>
      <a:lvl3pPr marL="1143000" indent="-228600" algn="l" rtl="0" eaLnBrk="0" fontAlgn="base" hangingPunct="0">
        <a:spcBef>
          <a:spcPct val="20000"/>
        </a:spcBef>
        <a:spcAft>
          <a:spcPct val="0"/>
        </a:spcAft>
        <a:buClr>
          <a:srgbClr val="FF581D"/>
        </a:buClr>
        <a:buChar char="•"/>
        <a:defRPr sz="2400">
          <a:solidFill>
            <a:srgbClr val="000681"/>
          </a:solidFill>
          <a:latin typeface="Calibri" panose="020F0502020204030204" pitchFamily="34" charset="0"/>
          <a:ea typeface="ＭＳ Ｐゴシック" charset="0"/>
          <a:cs typeface="Calibri" panose="020F0502020204030204" pitchFamily="34" charset="0"/>
        </a:defRPr>
      </a:lvl3pPr>
      <a:lvl4pPr marL="1600200" indent="-228600" algn="l" rtl="0" eaLnBrk="0" fontAlgn="base" hangingPunct="0">
        <a:spcBef>
          <a:spcPct val="20000"/>
        </a:spcBef>
        <a:spcAft>
          <a:spcPct val="0"/>
        </a:spcAft>
        <a:buClr>
          <a:srgbClr val="FF581D"/>
        </a:buClr>
        <a:buChar char="–"/>
        <a:defRPr sz="2000">
          <a:solidFill>
            <a:srgbClr val="000681"/>
          </a:solidFill>
          <a:latin typeface="Calibri" panose="020F0502020204030204" pitchFamily="34" charset="0"/>
          <a:ea typeface="ＭＳ Ｐゴシック" charset="0"/>
          <a:cs typeface="Calibri" panose="020F0502020204030204" pitchFamily="34" charset="0"/>
        </a:defRPr>
      </a:lvl4pPr>
      <a:lvl5pPr marL="2057400" indent="-228600" algn="l" rtl="0" eaLnBrk="0" fontAlgn="base" hangingPunct="0">
        <a:spcBef>
          <a:spcPct val="20000"/>
        </a:spcBef>
        <a:spcAft>
          <a:spcPct val="0"/>
        </a:spcAft>
        <a:buClr>
          <a:srgbClr val="FF581D"/>
        </a:buClr>
        <a:buChar char="»"/>
        <a:defRPr sz="2000">
          <a:solidFill>
            <a:srgbClr val="000681"/>
          </a:solidFill>
          <a:latin typeface="Calibri" panose="020F0502020204030204" pitchFamily="34" charset="0"/>
          <a:ea typeface="ＭＳ Ｐゴシック" charset="0"/>
          <a:cs typeface="Calibri" panose="020F0502020204030204" pitchFamily="34" charset="0"/>
        </a:defRPr>
      </a:lvl5pPr>
      <a:lvl6pPr marL="2514600" indent="-228600" algn="l" rtl="0" fontAlgn="base">
        <a:spcBef>
          <a:spcPct val="20000"/>
        </a:spcBef>
        <a:spcAft>
          <a:spcPct val="0"/>
        </a:spcAft>
        <a:buClr>
          <a:srgbClr val="FF581D"/>
        </a:buClr>
        <a:buChar char="»"/>
        <a:defRPr sz="2000">
          <a:solidFill>
            <a:srgbClr val="000681"/>
          </a:solidFill>
          <a:latin typeface="+mn-lt"/>
        </a:defRPr>
      </a:lvl6pPr>
      <a:lvl7pPr marL="2971800" indent="-228600" algn="l" rtl="0" fontAlgn="base">
        <a:spcBef>
          <a:spcPct val="20000"/>
        </a:spcBef>
        <a:spcAft>
          <a:spcPct val="0"/>
        </a:spcAft>
        <a:buClr>
          <a:srgbClr val="FF581D"/>
        </a:buClr>
        <a:buChar char="»"/>
        <a:defRPr sz="2000">
          <a:solidFill>
            <a:srgbClr val="000681"/>
          </a:solidFill>
          <a:latin typeface="+mn-lt"/>
        </a:defRPr>
      </a:lvl7pPr>
      <a:lvl8pPr marL="3429000" indent="-228600" algn="l" rtl="0" fontAlgn="base">
        <a:spcBef>
          <a:spcPct val="20000"/>
        </a:spcBef>
        <a:spcAft>
          <a:spcPct val="0"/>
        </a:spcAft>
        <a:buClr>
          <a:srgbClr val="FF581D"/>
        </a:buClr>
        <a:buChar char="»"/>
        <a:defRPr sz="2000">
          <a:solidFill>
            <a:srgbClr val="000681"/>
          </a:solidFill>
          <a:latin typeface="+mn-lt"/>
        </a:defRPr>
      </a:lvl8pPr>
      <a:lvl9pPr marL="3886200" indent="-228600" algn="l" rtl="0" fontAlgn="base">
        <a:spcBef>
          <a:spcPct val="20000"/>
        </a:spcBef>
        <a:spcAft>
          <a:spcPct val="0"/>
        </a:spcAft>
        <a:buClr>
          <a:srgbClr val="FF581D"/>
        </a:buClr>
        <a:buChar char="»"/>
        <a:defRPr sz="2000">
          <a:solidFill>
            <a:srgbClr val="00068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15.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0.tiff"/><Relationship Id="rId4" Type="http://schemas.openxmlformats.org/officeDocument/2006/relationships/image" Target="../media/image9.tiff"/></Relationships>
</file>

<file path=ppt/slides/_rels/slide16.xml.rels><?xml version="1.0" encoding="UTF-8" standalone="yes"?>
<Relationships xmlns="http://schemas.openxmlformats.org/package/2006/relationships"><Relationship Id="rId3" Type="http://schemas.openxmlformats.org/officeDocument/2006/relationships/hyperlink" Target="https://www.digitalocean.com/community/tutorials/how-to-use-sftp-to-securely-transfer-files-with-a-remote-server"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8.tiff"/></Relationships>
</file>

<file path=ppt/slides/_rels/slide17.xml.rels><?xml version="1.0" encoding="UTF-8" standalone="yes"?>
<Relationships xmlns="http://schemas.openxmlformats.org/package/2006/relationships"><Relationship Id="rId3" Type="http://schemas.openxmlformats.org/officeDocument/2006/relationships/hyperlink" Target="http://www.thegeekstuff.com/2013/01/mount-umount-examples/"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9.tiff"/></Relationships>
</file>

<file path=ppt/slides/_rels/slide18.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2.tiff"/></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5.tiff"/><Relationship Id="rId4" Type="http://schemas.openxmlformats.org/officeDocument/2006/relationships/image" Target="../media/image4.tif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fld id="{A2F26D0F-7787-5C4C-99BF-4744DE7C3B5B}" type="slidenum">
              <a:rPr lang="en-US" sz="1400">
                <a:latin typeface="Arial" charset="0"/>
              </a:rPr>
              <a:pPr eaLnBrk="1" hangingPunct="1"/>
              <a:t>1</a:t>
            </a:fld>
            <a:endParaRPr lang="en-US" sz="1400">
              <a:latin typeface="Arial" charset="0"/>
            </a:endParaRPr>
          </a:p>
        </p:txBody>
      </p:sp>
      <p:sp>
        <p:nvSpPr>
          <p:cNvPr id="2051" name="Rectangle 2"/>
          <p:cNvSpPr>
            <a:spLocks noGrp="1" noChangeArrowheads="1"/>
          </p:cNvSpPr>
          <p:nvPr>
            <p:ph type="ctrTitle"/>
          </p:nvPr>
        </p:nvSpPr>
        <p:spPr>
          <a:xfrm>
            <a:off x="2057400" y="619539"/>
            <a:ext cx="8077200" cy="2819400"/>
          </a:xfrm>
        </p:spPr>
        <p:txBody>
          <a:bodyPr/>
          <a:lstStyle/>
          <a:p>
            <a:pPr eaLnBrk="1" hangingPunct="1"/>
            <a:r>
              <a:rPr lang="en-US" altLang="zh-CN" sz="4000" dirty="0">
                <a:solidFill>
                  <a:schemeClr val="accent2"/>
                </a:solidFill>
                <a:latin typeface="Calibri" charset="0"/>
                <a:ea typeface="宋体" charset="0"/>
                <a:cs typeface="宋体" charset="0"/>
              </a:rPr>
              <a:t>COMP 3500 </a:t>
            </a:r>
            <a:br>
              <a:rPr lang="en-US" altLang="zh-CN" sz="4000" dirty="0">
                <a:solidFill>
                  <a:schemeClr val="accent2"/>
                </a:solidFill>
                <a:latin typeface="Calibri" charset="0"/>
                <a:ea typeface="宋体" charset="0"/>
                <a:cs typeface="宋体" charset="0"/>
              </a:rPr>
            </a:br>
            <a:r>
              <a:rPr lang="en-US" altLang="zh-CN" sz="4000" dirty="0">
                <a:solidFill>
                  <a:schemeClr val="accent2"/>
                </a:solidFill>
                <a:latin typeface="Calibri" charset="0"/>
                <a:ea typeface="宋体" charset="0"/>
                <a:cs typeface="宋体" charset="0"/>
              </a:rPr>
              <a:t>Introduction to Operating Systems</a:t>
            </a:r>
            <a:br>
              <a:rPr lang="en-US" altLang="zh-CN" sz="4000" dirty="0">
                <a:solidFill>
                  <a:schemeClr val="accent2"/>
                </a:solidFill>
                <a:latin typeface="Calibri" charset="0"/>
                <a:ea typeface="宋体" charset="0"/>
                <a:cs typeface="宋体" charset="0"/>
              </a:rPr>
            </a:br>
            <a:br>
              <a:rPr lang="en-US" altLang="zh-CN" sz="4100" dirty="0">
                <a:solidFill>
                  <a:schemeClr val="accent2"/>
                </a:solidFill>
                <a:latin typeface="Calibri" charset="0"/>
                <a:ea typeface="宋体" charset="0"/>
                <a:cs typeface="宋体" charset="0"/>
              </a:rPr>
            </a:br>
            <a:r>
              <a:rPr lang="en-US" altLang="zh-CN" sz="3600" dirty="0">
                <a:solidFill>
                  <a:schemeClr val="accent2"/>
                </a:solidFill>
                <a:latin typeface="Calibri" charset="0"/>
                <a:ea typeface="宋体" charset="0"/>
                <a:cs typeface="宋体" charset="0"/>
              </a:rPr>
              <a:t>Project 1 – Installing </a:t>
            </a:r>
            <a:r>
              <a:rPr lang="en-US" altLang="zh-CN" sz="3600" dirty="0" err="1">
                <a:solidFill>
                  <a:schemeClr val="accent2"/>
                </a:solidFill>
                <a:latin typeface="Calibri" charset="0"/>
                <a:ea typeface="宋体" charset="0"/>
                <a:cs typeface="宋体" charset="0"/>
              </a:rPr>
              <a:t>CentOS</a:t>
            </a:r>
            <a:endParaRPr lang="en-US" altLang="zh-CN" sz="3600" dirty="0">
              <a:solidFill>
                <a:schemeClr val="accent2"/>
              </a:solidFill>
              <a:latin typeface="Calibri" charset="0"/>
              <a:ea typeface="宋体" charset="0"/>
              <a:cs typeface="宋体" charset="0"/>
            </a:endParaRPr>
          </a:p>
        </p:txBody>
      </p:sp>
      <p:sp>
        <p:nvSpPr>
          <p:cNvPr id="2052" name="Text Box 3"/>
          <p:cNvSpPr txBox="1">
            <a:spLocks noChangeArrowheads="1"/>
          </p:cNvSpPr>
          <p:nvPr/>
        </p:nvSpPr>
        <p:spPr bwMode="auto">
          <a:xfrm>
            <a:off x="3581400" y="4183064"/>
            <a:ext cx="4953000" cy="19129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28575">
                <a:solidFill>
                  <a:srgbClr val="000000"/>
                </a:solidFill>
                <a:miter lim="800000"/>
                <a:headEnd/>
                <a:tailEnd/>
              </a14:hiddenLine>
            </a:ext>
          </a:extLst>
        </p:spPr>
        <p:txBody>
          <a:bodyPr>
            <a:spAutoFit/>
          </a:bodyPr>
          <a:lstStyle>
            <a:lvl1pPr>
              <a:defRPr sz="3200">
                <a:solidFill>
                  <a:srgbClr val="000681"/>
                </a:solidFill>
                <a:latin typeface="Arial" charset="0"/>
                <a:ea typeface="ＭＳ Ｐゴシック" charset="0"/>
              </a:defRPr>
            </a:lvl1pPr>
            <a:lvl2pPr>
              <a:defRPr sz="2800">
                <a:solidFill>
                  <a:srgbClr val="000681"/>
                </a:solidFill>
                <a:latin typeface="Arial" charset="0"/>
                <a:ea typeface="ＭＳ Ｐゴシック" charset="0"/>
              </a:defRPr>
            </a:lvl2pPr>
            <a:lvl3pPr>
              <a:defRPr sz="2400">
                <a:solidFill>
                  <a:srgbClr val="000681"/>
                </a:solidFill>
                <a:latin typeface="Arial" charset="0"/>
                <a:ea typeface="ＭＳ Ｐゴシック" charset="0"/>
              </a:defRPr>
            </a:lvl3pPr>
            <a:lvl4pPr>
              <a:defRPr sz="2000">
                <a:solidFill>
                  <a:srgbClr val="000681"/>
                </a:solidFill>
                <a:latin typeface="Arial" charset="0"/>
                <a:ea typeface="ＭＳ Ｐゴシック" charset="0"/>
              </a:defRPr>
            </a:lvl4pPr>
            <a:lvl5pPr>
              <a:defRPr sz="2000">
                <a:solidFill>
                  <a:srgbClr val="000681"/>
                </a:solidFill>
                <a:latin typeface="Arial" charset="0"/>
                <a:ea typeface="ＭＳ Ｐゴシック" charset="0"/>
              </a:defRPr>
            </a:lvl5pPr>
            <a:lvl6pPr eaLnBrk="0" hangingPunct="0">
              <a:defRPr sz="2000">
                <a:solidFill>
                  <a:srgbClr val="000681"/>
                </a:solidFill>
                <a:latin typeface="Arial" charset="0"/>
                <a:ea typeface="ＭＳ Ｐゴシック" charset="0"/>
              </a:defRPr>
            </a:lvl6pPr>
            <a:lvl7pPr eaLnBrk="0" hangingPunct="0">
              <a:defRPr sz="2000">
                <a:solidFill>
                  <a:srgbClr val="000681"/>
                </a:solidFill>
                <a:latin typeface="Arial" charset="0"/>
                <a:ea typeface="ＭＳ Ｐゴシック" charset="0"/>
              </a:defRPr>
            </a:lvl7pPr>
            <a:lvl8pPr eaLnBrk="0" hangingPunct="0">
              <a:defRPr sz="2000">
                <a:solidFill>
                  <a:srgbClr val="000681"/>
                </a:solidFill>
                <a:latin typeface="Arial" charset="0"/>
                <a:ea typeface="ＭＳ Ｐゴシック" charset="0"/>
              </a:defRPr>
            </a:lvl8pPr>
            <a:lvl9pPr eaLnBrk="0" hangingPunct="0">
              <a:defRPr sz="2000">
                <a:solidFill>
                  <a:srgbClr val="000681"/>
                </a:solidFill>
                <a:latin typeface="Arial" charset="0"/>
                <a:ea typeface="ＭＳ Ｐゴシック" charset="0"/>
              </a:defRPr>
            </a:lvl9pPr>
          </a:lstStyle>
          <a:p>
            <a:pPr algn="ctr" eaLnBrk="0" hangingPunct="0">
              <a:spcBef>
                <a:spcPct val="50000"/>
              </a:spcBef>
            </a:pPr>
            <a:r>
              <a:rPr lang="en-US" altLang="zh-CN" b="1" dirty="0">
                <a:solidFill>
                  <a:schemeClr val="accent2"/>
                </a:solidFill>
                <a:latin typeface="Calibri" charset="0"/>
                <a:ea typeface="宋体" charset="0"/>
                <a:cs typeface="宋体" charset="0"/>
              </a:rPr>
              <a:t>Dr. Xiao Qin</a:t>
            </a:r>
          </a:p>
          <a:p>
            <a:pPr algn="ctr" eaLnBrk="0" hangingPunct="0">
              <a:spcBef>
                <a:spcPct val="50000"/>
              </a:spcBef>
            </a:pPr>
            <a:r>
              <a:rPr kumimoji="1" lang="en-US" sz="2400" i="1" dirty="0">
                <a:solidFill>
                  <a:schemeClr val="accent2"/>
                </a:solidFill>
                <a:latin typeface="Calibri" charset="0"/>
              </a:rPr>
              <a:t>Auburn University</a:t>
            </a:r>
            <a:br>
              <a:rPr kumimoji="1" lang="en-US" sz="2400" i="1" dirty="0">
                <a:solidFill>
                  <a:schemeClr val="accent2"/>
                </a:solidFill>
                <a:latin typeface="Calibri" charset="0"/>
              </a:rPr>
            </a:br>
            <a:r>
              <a:rPr kumimoji="1" lang="en-US" sz="2400" i="1" dirty="0">
                <a:solidFill>
                  <a:schemeClr val="accent2"/>
                </a:solidFill>
                <a:latin typeface="Calibri" charset="0"/>
              </a:rPr>
              <a:t>http://</a:t>
            </a:r>
            <a:r>
              <a:rPr kumimoji="1" lang="en-US" sz="2400" i="1" dirty="0" err="1">
                <a:solidFill>
                  <a:schemeClr val="accent2"/>
                </a:solidFill>
                <a:latin typeface="Calibri" charset="0"/>
              </a:rPr>
              <a:t>www.eng.auburn.edu</a:t>
            </a:r>
            <a:r>
              <a:rPr kumimoji="1" lang="en-US" sz="2400" i="1" dirty="0">
                <a:solidFill>
                  <a:schemeClr val="accent2"/>
                </a:solidFill>
                <a:latin typeface="Calibri" charset="0"/>
              </a:rPr>
              <a:t>/~</a:t>
            </a:r>
            <a:r>
              <a:rPr kumimoji="1" lang="en-US" sz="2400" i="1" dirty="0" err="1">
                <a:solidFill>
                  <a:schemeClr val="accent2"/>
                </a:solidFill>
                <a:latin typeface="Calibri" charset="0"/>
              </a:rPr>
              <a:t>xqin</a:t>
            </a:r>
            <a:endParaRPr kumimoji="1" lang="en-US" sz="2400" i="1" dirty="0">
              <a:solidFill>
                <a:schemeClr val="accent2"/>
              </a:solidFill>
              <a:latin typeface="Calibri" charset="0"/>
            </a:endParaRPr>
          </a:p>
          <a:p>
            <a:pPr algn="ctr" eaLnBrk="0" hangingPunct="0">
              <a:lnSpc>
                <a:spcPct val="50000"/>
              </a:lnSpc>
              <a:spcBef>
                <a:spcPct val="50000"/>
              </a:spcBef>
            </a:pPr>
            <a:r>
              <a:rPr kumimoji="1" lang="en-US" sz="2400" i="1" dirty="0" err="1">
                <a:solidFill>
                  <a:schemeClr val="accent2"/>
                </a:solidFill>
                <a:latin typeface="Calibri" charset="0"/>
              </a:rPr>
              <a:t>xqin@auburn.edu</a:t>
            </a:r>
            <a:endParaRPr kumimoji="1" lang="en-US" altLang="zh-CN" sz="2400" i="1" dirty="0">
              <a:solidFill>
                <a:schemeClr val="accent2"/>
              </a:solidFill>
              <a:latin typeface="Calibri" charset="0"/>
              <a:ea typeface="宋体" charset="0"/>
              <a:cs typeface="宋体" charset="0"/>
            </a:endParaRP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a:xfrm>
            <a:off x="2286000" y="457200"/>
            <a:ext cx="7696200" cy="685800"/>
          </a:xfrm>
        </p:spPr>
        <p:txBody>
          <a:bodyPr/>
          <a:lstStyle/>
          <a:p>
            <a:r>
              <a:rPr lang="en-US" sz="4000" dirty="0">
                <a:latin typeface="Calibri" charset="0"/>
              </a:rPr>
              <a:t>Tool 1: the </a:t>
            </a:r>
            <a:r>
              <a:rPr lang="en-US" sz="4000" dirty="0">
                <a:latin typeface="Courier New"/>
                <a:cs typeface="Courier New"/>
              </a:rPr>
              <a:t>script</a:t>
            </a:r>
            <a:r>
              <a:rPr lang="en-US" sz="4000" dirty="0">
                <a:latin typeface="Calibri" charset="0"/>
              </a:rPr>
              <a:t> command</a:t>
            </a:r>
          </a:p>
        </p:txBody>
      </p:sp>
      <p:sp>
        <p:nvSpPr>
          <p:cNvPr id="2" name="Rectangle 1"/>
          <p:cNvSpPr/>
          <p:nvPr/>
        </p:nvSpPr>
        <p:spPr>
          <a:xfrm>
            <a:off x="2057400" y="1828800"/>
            <a:ext cx="7543800" cy="3046988"/>
          </a:xfrm>
          <a:prstGeom prst="rect">
            <a:avLst/>
          </a:prstGeom>
        </p:spPr>
        <p:txBody>
          <a:bodyPr wrap="square">
            <a:spAutoFit/>
          </a:bodyPr>
          <a:lstStyle/>
          <a:p>
            <a:r>
              <a:rPr lang="en-US" dirty="0">
                <a:latin typeface="Courier New"/>
                <a:cs typeface="Courier New"/>
              </a:rPr>
              <a:t>$ script </a:t>
            </a:r>
            <a:r>
              <a:rPr lang="en-US" dirty="0" err="1">
                <a:solidFill>
                  <a:srgbClr val="FF0000"/>
                </a:solidFill>
                <a:latin typeface="Courier New"/>
                <a:cs typeface="Courier New"/>
              </a:rPr>
              <a:t>sample.script</a:t>
            </a:r>
            <a:br>
              <a:rPr lang="en-US" dirty="0">
                <a:latin typeface="Courier New"/>
                <a:cs typeface="Courier New"/>
              </a:rPr>
            </a:br>
            <a:r>
              <a:rPr lang="en-US" dirty="0">
                <a:latin typeface="Courier New"/>
                <a:cs typeface="Courier New"/>
              </a:rPr>
              <a:t>$Script started, file is typescript</a:t>
            </a:r>
            <a:br>
              <a:rPr lang="en-US" dirty="0">
                <a:latin typeface="Courier New"/>
                <a:cs typeface="Courier New"/>
              </a:rPr>
            </a:br>
            <a:r>
              <a:rPr lang="en-US" dirty="0">
                <a:latin typeface="Courier New"/>
                <a:cs typeface="Courier New"/>
              </a:rPr>
              <a:t>$ cd</a:t>
            </a:r>
            <a:br>
              <a:rPr lang="en-US" dirty="0">
                <a:latin typeface="Courier New"/>
                <a:cs typeface="Courier New"/>
              </a:rPr>
            </a:br>
            <a:r>
              <a:rPr lang="en-US" dirty="0">
                <a:latin typeface="Courier New"/>
                <a:cs typeface="Courier New"/>
              </a:rPr>
              <a:t>$ </a:t>
            </a:r>
            <a:r>
              <a:rPr lang="en-US" dirty="0" err="1">
                <a:latin typeface="Courier New"/>
                <a:cs typeface="Courier New"/>
              </a:rPr>
              <a:t>ls</a:t>
            </a:r>
            <a:br>
              <a:rPr lang="en-US" dirty="0">
                <a:latin typeface="Courier New"/>
                <a:cs typeface="Courier New"/>
              </a:rPr>
            </a:br>
            <a:r>
              <a:rPr lang="en-US" dirty="0">
                <a:latin typeface="Courier New"/>
                <a:cs typeface="Courier New"/>
              </a:rPr>
              <a:t>file1 file2 file3</a:t>
            </a:r>
            <a:br>
              <a:rPr lang="en-US" dirty="0">
                <a:latin typeface="Courier New"/>
                <a:cs typeface="Courier New"/>
              </a:rPr>
            </a:br>
            <a:r>
              <a:rPr lang="en-US" dirty="0">
                <a:latin typeface="Courier New"/>
                <a:cs typeface="Courier New"/>
              </a:rPr>
              <a:t>$ exit</a:t>
            </a:r>
            <a:br>
              <a:rPr lang="en-US" dirty="0">
                <a:latin typeface="Courier New"/>
                <a:cs typeface="Courier New"/>
              </a:rPr>
            </a:br>
            <a:r>
              <a:rPr lang="en-US" dirty="0">
                <a:latin typeface="Courier New"/>
                <a:cs typeface="Courier New"/>
              </a:rPr>
              <a:t>exit</a:t>
            </a:r>
            <a:br>
              <a:rPr lang="en-US" dirty="0">
                <a:latin typeface="Courier New"/>
                <a:cs typeface="Courier New"/>
              </a:rPr>
            </a:br>
            <a:r>
              <a:rPr lang="en-US" dirty="0">
                <a:latin typeface="Courier New"/>
                <a:cs typeface="Courier New"/>
              </a:rPr>
              <a:t>Script done, file is </a:t>
            </a:r>
            <a:r>
              <a:rPr lang="en-US" dirty="0" err="1">
                <a:solidFill>
                  <a:srgbClr val="FF0000"/>
                </a:solidFill>
                <a:latin typeface="Courier New"/>
                <a:cs typeface="Courier New"/>
              </a:rPr>
              <a:t>sample.script</a:t>
            </a:r>
            <a:endParaRPr lang="en-US" dirty="0">
              <a:solidFill>
                <a:srgbClr val="FF0000"/>
              </a:solidFill>
              <a:latin typeface="Courier New"/>
              <a:cs typeface="Courier New"/>
            </a:endParaRPr>
          </a:p>
        </p:txBody>
      </p:sp>
    </p:spTree>
    <p:extLst>
      <p:ext uri="{BB962C8B-B14F-4D97-AF65-F5344CB8AC3E}">
        <p14:creationId xmlns:p14="http://schemas.microsoft.com/office/powerpoint/2010/main" val="1243803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a:xfrm>
            <a:off x="2209800" y="457200"/>
            <a:ext cx="7696200" cy="685800"/>
          </a:xfrm>
        </p:spPr>
        <p:txBody>
          <a:bodyPr/>
          <a:lstStyle/>
          <a:p>
            <a:r>
              <a:rPr lang="en-US" sz="4000" dirty="0">
                <a:latin typeface="Calibri" charset="0"/>
              </a:rPr>
              <a:t>Tool 2: more</a:t>
            </a:r>
          </a:p>
        </p:txBody>
      </p:sp>
      <p:sp>
        <p:nvSpPr>
          <p:cNvPr id="26627" name="Rectangle 3"/>
          <p:cNvSpPr>
            <a:spLocks noGrp="1" noChangeArrowheads="1"/>
          </p:cNvSpPr>
          <p:nvPr>
            <p:ph type="body" idx="1"/>
          </p:nvPr>
        </p:nvSpPr>
        <p:spPr>
          <a:xfrm>
            <a:off x="2057400" y="1600200"/>
            <a:ext cx="8153400" cy="4114800"/>
          </a:xfrm>
        </p:spPr>
        <p:txBody>
          <a:bodyPr/>
          <a:lstStyle/>
          <a:p>
            <a:r>
              <a:rPr lang="en-US" dirty="0">
                <a:latin typeface="Calibri" charset="0"/>
              </a:rPr>
              <a:t>Displays text</a:t>
            </a:r>
          </a:p>
          <a:p>
            <a:r>
              <a:rPr lang="en-US" dirty="0">
                <a:latin typeface="Calibri" charset="0"/>
              </a:rPr>
              <a:t>One screen at a time.</a:t>
            </a:r>
          </a:p>
          <a:p>
            <a:endParaRPr lang="en-US" dirty="0">
              <a:latin typeface="Calibri" charset="0"/>
            </a:endParaRPr>
          </a:p>
          <a:p>
            <a:pPr marL="0" indent="0">
              <a:buNone/>
            </a:pPr>
            <a:r>
              <a:rPr lang="en-US" dirty="0">
                <a:latin typeface="Courier"/>
                <a:cs typeface="Courier"/>
              </a:rPr>
              <a:t>#more /</a:t>
            </a:r>
            <a:r>
              <a:rPr lang="en-US" dirty="0" err="1">
                <a:latin typeface="Courier"/>
                <a:cs typeface="Courier"/>
              </a:rPr>
              <a:t>proc</a:t>
            </a:r>
            <a:r>
              <a:rPr lang="en-US" dirty="0">
                <a:latin typeface="Courier"/>
                <a:cs typeface="Courier"/>
              </a:rPr>
              <a:t>/</a:t>
            </a:r>
            <a:r>
              <a:rPr lang="en-US" dirty="0" err="1">
                <a:latin typeface="Courier"/>
                <a:cs typeface="Courier"/>
              </a:rPr>
              <a:t>cpuinfo</a:t>
            </a:r>
            <a:endParaRPr lang="en-US" dirty="0">
              <a:latin typeface="Courier"/>
              <a:cs typeface="Courier"/>
            </a:endParaRPr>
          </a:p>
          <a:p>
            <a:pPr marL="0" indent="0">
              <a:buNone/>
            </a:pPr>
            <a:r>
              <a:rPr lang="en-US" dirty="0">
                <a:latin typeface="Courier"/>
                <a:cs typeface="Courier"/>
              </a:rPr>
              <a:t>#more /</a:t>
            </a:r>
            <a:r>
              <a:rPr lang="en-US" dirty="0" err="1">
                <a:latin typeface="Courier"/>
                <a:cs typeface="Courier"/>
              </a:rPr>
              <a:t>proc</a:t>
            </a:r>
            <a:r>
              <a:rPr lang="en-US" dirty="0">
                <a:latin typeface="Courier"/>
                <a:cs typeface="Courier"/>
              </a:rPr>
              <a:t>/</a:t>
            </a:r>
            <a:r>
              <a:rPr lang="en-US" dirty="0" err="1">
                <a:latin typeface="Courier"/>
                <a:cs typeface="Courier"/>
              </a:rPr>
              <a:t>meminfo</a:t>
            </a:r>
            <a:r>
              <a:rPr lang="en-US" dirty="0">
                <a:latin typeface="Courier"/>
                <a:cs typeface="Courier"/>
              </a:rPr>
              <a:t> </a:t>
            </a:r>
          </a:p>
        </p:txBody>
      </p:sp>
    </p:spTree>
    <p:extLst>
      <p:ext uri="{BB962C8B-B14F-4D97-AF65-F5344CB8AC3E}">
        <p14:creationId xmlns:p14="http://schemas.microsoft.com/office/powerpoint/2010/main" val="14378486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a:xfrm>
            <a:off x="2209800" y="457200"/>
            <a:ext cx="7696200" cy="685800"/>
          </a:xfrm>
        </p:spPr>
        <p:txBody>
          <a:bodyPr/>
          <a:lstStyle/>
          <a:p>
            <a:r>
              <a:rPr lang="en-US" sz="4000" dirty="0">
                <a:latin typeface="Calibri" charset="0"/>
              </a:rPr>
              <a:t>Tool 3: </a:t>
            </a:r>
            <a:r>
              <a:rPr lang="en-US" sz="4000" dirty="0" err="1">
                <a:latin typeface="Calibri" charset="0"/>
              </a:rPr>
              <a:t>gcc</a:t>
            </a:r>
            <a:r>
              <a:rPr lang="en-US" sz="4000" dirty="0">
                <a:latin typeface="Calibri" charset="0"/>
              </a:rPr>
              <a:t> , the compiler</a:t>
            </a:r>
          </a:p>
        </p:txBody>
      </p:sp>
      <p:sp>
        <p:nvSpPr>
          <p:cNvPr id="26627" name="Rectangle 3"/>
          <p:cNvSpPr>
            <a:spLocks noGrp="1" noChangeArrowheads="1"/>
          </p:cNvSpPr>
          <p:nvPr>
            <p:ph type="body" idx="1"/>
          </p:nvPr>
        </p:nvSpPr>
        <p:spPr>
          <a:xfrm>
            <a:off x="2057400" y="1600200"/>
            <a:ext cx="8153400" cy="4114800"/>
          </a:xfrm>
        </p:spPr>
        <p:txBody>
          <a:bodyPr/>
          <a:lstStyle/>
          <a:p>
            <a:pPr marL="0" indent="0">
              <a:buNone/>
            </a:pPr>
            <a:r>
              <a:rPr lang="en-US" dirty="0">
                <a:latin typeface="Courier"/>
                <a:cs typeface="Courier"/>
              </a:rPr>
              <a:t># </a:t>
            </a:r>
            <a:r>
              <a:rPr lang="en-US" dirty="0" err="1">
                <a:latin typeface="Courier"/>
                <a:cs typeface="Courier"/>
              </a:rPr>
              <a:t>gcc</a:t>
            </a:r>
            <a:r>
              <a:rPr lang="en-US" dirty="0">
                <a:latin typeface="Courier"/>
                <a:cs typeface="Courier"/>
              </a:rPr>
              <a:t> –v</a:t>
            </a:r>
          </a:p>
          <a:p>
            <a:pPr marL="0" indent="0">
              <a:buNone/>
            </a:pPr>
            <a:r>
              <a:rPr lang="en-US" dirty="0">
                <a:latin typeface="Courier"/>
                <a:cs typeface="Courier"/>
              </a:rPr>
              <a:t># </a:t>
            </a:r>
            <a:r>
              <a:rPr lang="en-US" dirty="0" err="1">
                <a:latin typeface="Courier"/>
                <a:cs typeface="Courier"/>
              </a:rPr>
              <a:t>gcc</a:t>
            </a:r>
            <a:r>
              <a:rPr lang="en-US" dirty="0">
                <a:latin typeface="Courier"/>
                <a:cs typeface="Courier"/>
              </a:rPr>
              <a:t> –g -o simple </a:t>
            </a:r>
            <a:r>
              <a:rPr lang="en-US" dirty="0" err="1">
                <a:latin typeface="Courier"/>
                <a:cs typeface="Courier"/>
              </a:rPr>
              <a:t>simple.c</a:t>
            </a:r>
            <a:endParaRPr lang="en-US" dirty="0">
              <a:latin typeface="Courier"/>
              <a:cs typeface="Courier"/>
            </a:endParaRPr>
          </a:p>
        </p:txBody>
      </p:sp>
    </p:spTree>
    <p:extLst>
      <p:ext uri="{BB962C8B-B14F-4D97-AF65-F5344CB8AC3E}">
        <p14:creationId xmlns:p14="http://schemas.microsoft.com/office/powerpoint/2010/main" val="11994543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a:xfrm>
            <a:off x="2209800" y="228600"/>
            <a:ext cx="7696200" cy="1371600"/>
          </a:xfrm>
        </p:spPr>
        <p:txBody>
          <a:bodyPr/>
          <a:lstStyle/>
          <a:p>
            <a:r>
              <a:rPr lang="en-US" sz="4000" dirty="0">
                <a:latin typeface="Calibri" charset="0"/>
              </a:rPr>
              <a:t>Tool 4: CVS-&gt;git </a:t>
            </a:r>
            <a:br>
              <a:rPr lang="en-US" sz="4000" dirty="0">
                <a:latin typeface="Calibri" charset="0"/>
              </a:rPr>
            </a:br>
            <a:r>
              <a:rPr lang="en-US" sz="4000" dirty="0">
                <a:latin typeface="Calibri" charset="0"/>
              </a:rPr>
              <a:t>(Concurrent Versions System)</a:t>
            </a:r>
          </a:p>
        </p:txBody>
      </p:sp>
      <p:sp>
        <p:nvSpPr>
          <p:cNvPr id="26627" name="Rectangle 3"/>
          <p:cNvSpPr>
            <a:spLocks noGrp="1" noChangeArrowheads="1"/>
          </p:cNvSpPr>
          <p:nvPr>
            <p:ph type="body" idx="1"/>
          </p:nvPr>
        </p:nvSpPr>
        <p:spPr>
          <a:xfrm>
            <a:off x="2057400" y="1752600"/>
            <a:ext cx="8153400" cy="4114800"/>
          </a:xfrm>
        </p:spPr>
        <p:txBody>
          <a:bodyPr/>
          <a:lstStyle/>
          <a:p>
            <a:r>
              <a:rPr lang="en-US" dirty="0">
                <a:latin typeface="Calibri" charset="0"/>
              </a:rPr>
              <a:t>Source code version control system</a:t>
            </a:r>
          </a:p>
          <a:p>
            <a:endParaRPr lang="en-US" dirty="0">
              <a:latin typeface="Calibri" charset="0"/>
            </a:endParaRPr>
          </a:p>
          <a:p>
            <a:r>
              <a:rPr lang="en-US" dirty="0">
                <a:latin typeface="Calibri" charset="0"/>
              </a:rPr>
              <a:t>To merge multiple programmers modifications</a:t>
            </a:r>
          </a:p>
          <a:p>
            <a:endParaRPr lang="en-US" dirty="0">
              <a:latin typeface="Calibri" charset="0"/>
            </a:endParaRPr>
          </a:p>
          <a:p>
            <a:r>
              <a:rPr lang="en-US" dirty="0">
                <a:latin typeface="Calibri" charset="0"/>
              </a:rPr>
              <a:t>To detecting conflicts when merges fail </a:t>
            </a:r>
          </a:p>
        </p:txBody>
      </p:sp>
    </p:spTree>
    <p:extLst>
      <p:ext uri="{BB962C8B-B14F-4D97-AF65-F5344CB8AC3E}">
        <p14:creationId xmlns:p14="http://schemas.microsoft.com/office/powerpoint/2010/main" val="11307625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a:xfrm>
            <a:off x="2209800" y="457200"/>
            <a:ext cx="7696200" cy="685800"/>
          </a:xfrm>
        </p:spPr>
        <p:txBody>
          <a:bodyPr/>
          <a:lstStyle/>
          <a:p>
            <a:r>
              <a:rPr lang="en-US" altLang="zh-CN" sz="4000" dirty="0">
                <a:latin typeface="Calibri" charset="0"/>
              </a:rPr>
              <a:t>How</a:t>
            </a:r>
            <a:r>
              <a:rPr lang="zh-CN" altLang="en-US" sz="4000" dirty="0">
                <a:latin typeface="Calibri" charset="0"/>
              </a:rPr>
              <a:t> </a:t>
            </a:r>
            <a:r>
              <a:rPr lang="en-US" altLang="zh-CN" sz="4000" dirty="0">
                <a:latin typeface="Calibri" charset="0"/>
              </a:rPr>
              <a:t>to</a:t>
            </a:r>
            <a:r>
              <a:rPr lang="zh-CN" altLang="en-US" sz="4000" dirty="0">
                <a:latin typeface="Calibri" charset="0"/>
              </a:rPr>
              <a:t> </a:t>
            </a:r>
            <a:r>
              <a:rPr lang="en-US" altLang="zh-CN" sz="4000" dirty="0">
                <a:latin typeface="Calibri" charset="0"/>
              </a:rPr>
              <a:t>Learn</a:t>
            </a:r>
            <a:r>
              <a:rPr lang="zh-CN" altLang="en-US" sz="4000" dirty="0">
                <a:latin typeface="Calibri" charset="0"/>
              </a:rPr>
              <a:t> </a:t>
            </a:r>
            <a:r>
              <a:rPr lang="en-US" altLang="zh-CN" sz="4000" dirty="0">
                <a:latin typeface="Calibri" charset="0"/>
              </a:rPr>
              <a:t>Commands</a:t>
            </a:r>
            <a:endParaRPr lang="en-US" sz="4000" dirty="0">
              <a:latin typeface="Calibri" charset="0"/>
            </a:endParaRPr>
          </a:p>
        </p:txBody>
      </p:sp>
      <p:sp>
        <p:nvSpPr>
          <p:cNvPr id="26627" name="Rectangle 3"/>
          <p:cNvSpPr>
            <a:spLocks noGrp="1" noChangeArrowheads="1"/>
          </p:cNvSpPr>
          <p:nvPr>
            <p:ph type="body" idx="1"/>
          </p:nvPr>
        </p:nvSpPr>
        <p:spPr>
          <a:xfrm>
            <a:off x="1981200" y="1600200"/>
            <a:ext cx="8153400" cy="4114800"/>
          </a:xfrm>
        </p:spPr>
        <p:txBody>
          <a:bodyPr/>
          <a:lstStyle/>
          <a:p>
            <a:r>
              <a:rPr lang="en-US" altLang="zh-CN" dirty="0">
                <a:latin typeface="Calibri" charset="0"/>
              </a:rPr>
              <a:t>C</a:t>
            </a:r>
            <a:r>
              <a:rPr lang="en-US" dirty="0">
                <a:latin typeface="Calibri" charset="0"/>
              </a:rPr>
              <a:t>heating sheet</a:t>
            </a:r>
          </a:p>
          <a:p>
            <a:pPr marL="0" indent="0">
              <a:buNone/>
            </a:pPr>
            <a:r>
              <a:rPr lang="en-US" dirty="0">
                <a:solidFill>
                  <a:schemeClr val="tx1"/>
                </a:solidFill>
                <a:latin typeface="Courier New"/>
                <a:cs typeface="Courier New"/>
              </a:rPr>
              <a:t>  </a:t>
            </a:r>
            <a:endParaRPr lang="en-US" sz="2800" dirty="0">
              <a:latin typeface="Calibri" charset="0"/>
            </a:endParaRPr>
          </a:p>
          <a:p>
            <a:r>
              <a:rPr lang="en-US" altLang="zh-CN" dirty="0">
                <a:latin typeface="Calibri" charset="0"/>
                <a:ea typeface="Calibri" charset="0"/>
                <a:cs typeface="Calibri" charset="0"/>
              </a:rPr>
              <a:t>Frequent</a:t>
            </a:r>
            <a:r>
              <a:rPr lang="zh-CN" altLang="en-US" dirty="0">
                <a:latin typeface="Calibri" charset="0"/>
                <a:ea typeface="Calibri" charset="0"/>
                <a:cs typeface="Calibri" charset="0"/>
              </a:rPr>
              <a:t> </a:t>
            </a:r>
            <a:r>
              <a:rPr lang="en-US" altLang="zh-CN" dirty="0">
                <a:latin typeface="Calibri" charset="0"/>
                <a:ea typeface="Calibri" charset="0"/>
                <a:cs typeface="Calibri" charset="0"/>
              </a:rPr>
              <a:t>Use</a:t>
            </a:r>
            <a:r>
              <a:rPr lang="zh-CN" altLang="en-US" dirty="0">
                <a:latin typeface="Calibri" charset="0"/>
                <a:ea typeface="Calibri" charset="0"/>
                <a:cs typeface="Calibri" charset="0"/>
              </a:rPr>
              <a:t> </a:t>
            </a:r>
            <a:r>
              <a:rPr lang="en-US" altLang="zh-CN" dirty="0">
                <a:latin typeface="Calibri" charset="0"/>
                <a:ea typeface="Calibri" charset="0"/>
                <a:cs typeface="Calibri" charset="0"/>
              </a:rPr>
              <a:t>and</a:t>
            </a:r>
            <a:r>
              <a:rPr lang="zh-CN" altLang="en-US" dirty="0">
                <a:latin typeface="Calibri" charset="0"/>
                <a:ea typeface="Calibri" charset="0"/>
                <a:cs typeface="Calibri" charset="0"/>
              </a:rPr>
              <a:t> </a:t>
            </a:r>
            <a:r>
              <a:rPr lang="en-US" altLang="zh-CN" dirty="0">
                <a:latin typeface="Calibri" charset="0"/>
                <a:ea typeface="Calibri" charset="0"/>
                <a:cs typeface="Calibri" charset="0"/>
              </a:rPr>
              <a:t>Naturally</a:t>
            </a:r>
            <a:r>
              <a:rPr lang="zh-CN" altLang="en-US" dirty="0">
                <a:latin typeface="Calibri" charset="0"/>
                <a:ea typeface="Calibri" charset="0"/>
                <a:cs typeface="Calibri" charset="0"/>
              </a:rPr>
              <a:t> </a:t>
            </a:r>
            <a:r>
              <a:rPr lang="en-US" altLang="zh-CN" dirty="0">
                <a:latin typeface="Calibri" charset="0"/>
                <a:ea typeface="Calibri" charset="0"/>
                <a:cs typeface="Calibri" charset="0"/>
              </a:rPr>
              <a:t>memorize</a:t>
            </a:r>
            <a:endParaRPr lang="en-US" dirty="0">
              <a:latin typeface="Calibri" charset="0"/>
              <a:ea typeface="Calibri" charset="0"/>
              <a:cs typeface="Calibri" charset="0"/>
            </a:endParaRPr>
          </a:p>
          <a:p>
            <a:pPr marL="0" indent="0">
              <a:buNone/>
            </a:pPr>
            <a:r>
              <a:rPr lang="en-US" sz="2800" dirty="0">
                <a:solidFill>
                  <a:srgbClr val="000000"/>
                </a:solidFill>
                <a:latin typeface="Courier New"/>
                <a:cs typeface="Courier New"/>
              </a:rPr>
              <a:t>  </a:t>
            </a:r>
          </a:p>
        </p:txBody>
      </p:sp>
      <p:pic>
        <p:nvPicPr>
          <p:cNvPr id="3" name="Picture 2"/>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30480" y="-76200"/>
            <a:ext cx="12309648" cy="6934200"/>
          </a:xfrm>
          <a:prstGeom prst="rect">
            <a:avLst/>
          </a:prstGeom>
        </p:spPr>
      </p:pic>
      <p:pic>
        <p:nvPicPr>
          <p:cNvPr id="2" name="Picture 1"/>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30481" y="-76200"/>
            <a:ext cx="12309647" cy="6934200"/>
          </a:xfrm>
          <a:prstGeom prst="rect">
            <a:avLst/>
          </a:prstGeom>
        </p:spPr>
      </p:pic>
    </p:spTree>
    <p:extLst>
      <p:ext uri="{BB962C8B-B14F-4D97-AF65-F5344CB8AC3E}">
        <p14:creationId xmlns:p14="http://schemas.microsoft.com/office/powerpoint/2010/main" val="1042790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3" presetClass="entr" presetSubtype="16"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p:cTn id="11" dur="500" fill="hold"/>
                                        <p:tgtEl>
                                          <p:spTgt spid="2"/>
                                        </p:tgtEl>
                                        <p:attrNameLst>
                                          <p:attrName>ppt_w</p:attrName>
                                        </p:attrNameLst>
                                      </p:cBhvr>
                                      <p:tavLst>
                                        <p:tav tm="0">
                                          <p:val>
                                            <p:fltVal val="0"/>
                                          </p:val>
                                        </p:tav>
                                        <p:tav tm="100000">
                                          <p:val>
                                            <p:strVal val="#ppt_w"/>
                                          </p:val>
                                        </p:tav>
                                      </p:tavLst>
                                    </p:anim>
                                    <p:anim calcmode="lin" valueType="num">
                                      <p:cBhvr>
                                        <p:cTn id="12" dur="500" fill="hold"/>
                                        <p:tgtEl>
                                          <p:spTgt spid="2"/>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1219200" y="14288"/>
            <a:ext cx="10439400" cy="1814512"/>
          </a:xfrm>
        </p:spPr>
        <p:txBody>
          <a:bodyPr>
            <a:noAutofit/>
          </a:bodyPr>
          <a:lstStyle/>
          <a:p>
            <a:pPr lvl="0"/>
            <a:r>
              <a:rPr lang="en-US" dirty="0">
                <a:latin typeface="Calibri" panose="020F0502020204030204" pitchFamily="34" charset="0"/>
                <a:ea typeface="MS PGothic" charset="0"/>
                <a:cs typeface="Calibri" panose="020F0502020204030204" pitchFamily="34" charset="0"/>
              </a:rPr>
              <a:t>Project 1: </a:t>
            </a:r>
            <a:r>
              <a:rPr lang="en-US" dirty="0">
                <a:latin typeface="Calibri" panose="020F0502020204030204" pitchFamily="34" charset="0"/>
                <a:cs typeface="Calibri" panose="020F0502020204030204" pitchFamily="34" charset="0"/>
              </a:rPr>
              <a:t>How do we get the file off the computer and into Canvas?</a:t>
            </a:r>
            <a:endParaRPr lang="en-US" dirty="0">
              <a:latin typeface="Calibri" panose="020F0502020204030204" pitchFamily="34" charset="0"/>
              <a:ea typeface="MS PGothic" charset="0"/>
              <a:cs typeface="Calibri" panose="020F0502020204030204" pitchFamily="34" charset="0"/>
            </a:endParaRPr>
          </a:p>
        </p:txBody>
      </p:sp>
      <p:sp>
        <p:nvSpPr>
          <p:cNvPr id="49155" name="Rectangle 3"/>
          <p:cNvSpPr>
            <a:spLocks noGrp="1" noChangeArrowheads="1"/>
          </p:cNvSpPr>
          <p:nvPr>
            <p:ph idx="1"/>
          </p:nvPr>
        </p:nvSpPr>
        <p:spPr>
          <a:xfrm>
            <a:off x="3810000" y="2133600"/>
            <a:ext cx="7467600" cy="3581400"/>
          </a:xfrm>
        </p:spPr>
        <p:txBody>
          <a:bodyPr>
            <a:noAutofit/>
          </a:bodyPr>
          <a:lstStyle/>
          <a:p>
            <a:r>
              <a:rPr lang="en-US" dirty="0"/>
              <a:t>The </a:t>
            </a:r>
            <a:r>
              <a:rPr lang="en-US" dirty="0" err="1">
                <a:latin typeface="Courier New" charset="0"/>
                <a:ea typeface="Courier New" charset="0"/>
                <a:cs typeface="Courier New" charset="0"/>
              </a:rPr>
              <a:t>sftp</a:t>
            </a:r>
            <a:r>
              <a:rPr lang="en-US" dirty="0"/>
              <a:t> command </a:t>
            </a:r>
          </a:p>
          <a:p>
            <a:endParaRPr lang="en-US" dirty="0"/>
          </a:p>
          <a:p>
            <a:endParaRPr lang="en-US" dirty="0"/>
          </a:p>
          <a:p>
            <a:r>
              <a:rPr lang="en-US" dirty="0">
                <a:latin typeface="Courier New" charset="0"/>
                <a:ea typeface="Courier New" charset="0"/>
                <a:cs typeface="Courier New" charset="0"/>
              </a:rPr>
              <a:t>mount</a:t>
            </a:r>
            <a:r>
              <a:rPr lang="en-US" dirty="0"/>
              <a:t> a flash drive </a:t>
            </a:r>
          </a:p>
          <a:p>
            <a:endParaRPr lang="en-US" dirty="0"/>
          </a:p>
          <a:p>
            <a:endParaRPr lang="en-US" dirty="0"/>
          </a:p>
          <a:p>
            <a:r>
              <a:rPr lang="en-US" dirty="0"/>
              <a:t>Add a desktop environment </a:t>
            </a:r>
            <a:endParaRPr lang="en-US" dirty="0">
              <a:ea typeface="MS PGothic" charset="0"/>
            </a:endParaRPr>
          </a:p>
          <a:p>
            <a:pPr lvl="1"/>
            <a:endParaRPr lang="en-US" sz="2400" dirty="0">
              <a:latin typeface="Helvetica" charset="0"/>
              <a:ea typeface="MS PGothic" charset="0"/>
            </a:endParaRPr>
          </a:p>
        </p:txBody>
      </p:sp>
      <p:sp>
        <p:nvSpPr>
          <p:cNvPr id="3" name="Slide Number Placeholder 2"/>
          <p:cNvSpPr>
            <a:spLocks noGrp="1"/>
          </p:cNvSpPr>
          <p:nvPr>
            <p:ph type="sldNum" sz="quarter" idx="4294967295"/>
          </p:nvPr>
        </p:nvSpPr>
        <p:spPr>
          <a:xfrm>
            <a:off x="1905000" y="6350001"/>
            <a:ext cx="2133600" cy="365125"/>
          </a:xfrm>
          <a:prstGeom prst="rect">
            <a:avLst/>
          </a:prstGeom>
        </p:spPr>
        <p:txBody>
          <a:bodyPr/>
          <a:lstStyle/>
          <a:p>
            <a:fld id="{8353CCE1-ED68-4673-B2B8-9A8ACC32B759}" type="slidenum">
              <a:rPr lang="en-US" smtClean="0"/>
              <a:pPr/>
              <a:t>15</a:t>
            </a:fld>
            <a:endParaRPr lang="en-US"/>
          </a:p>
        </p:txBody>
      </p:sp>
      <p:pic>
        <p:nvPicPr>
          <p:cNvPr id="4" name="Picture 3"/>
          <p:cNvPicPr>
            <a:picLocks noChangeAspect="1"/>
          </p:cNvPicPr>
          <p:nvPr/>
        </p:nvPicPr>
        <p:blipFill>
          <a:blip r:embed="rId3"/>
          <a:stretch>
            <a:fillRect/>
          </a:stretch>
        </p:blipFill>
        <p:spPr>
          <a:xfrm>
            <a:off x="1219200" y="1600200"/>
            <a:ext cx="1447800" cy="1447800"/>
          </a:xfrm>
          <a:prstGeom prst="rect">
            <a:avLst/>
          </a:prstGeom>
        </p:spPr>
      </p:pic>
      <p:pic>
        <p:nvPicPr>
          <p:cNvPr id="5" name="Picture 4"/>
          <p:cNvPicPr>
            <a:picLocks noChangeAspect="1"/>
          </p:cNvPicPr>
          <p:nvPr/>
        </p:nvPicPr>
        <p:blipFill>
          <a:blip r:embed="rId4"/>
          <a:stretch>
            <a:fillRect/>
          </a:stretch>
        </p:blipFill>
        <p:spPr>
          <a:xfrm>
            <a:off x="1111985" y="3182215"/>
            <a:ext cx="1943187" cy="1451697"/>
          </a:xfrm>
          <a:prstGeom prst="rect">
            <a:avLst/>
          </a:prstGeom>
        </p:spPr>
      </p:pic>
      <p:pic>
        <p:nvPicPr>
          <p:cNvPr id="6" name="Picture 5"/>
          <p:cNvPicPr>
            <a:picLocks noChangeAspect="1"/>
          </p:cNvPicPr>
          <p:nvPr/>
        </p:nvPicPr>
        <p:blipFill>
          <a:blip r:embed="rId5"/>
          <a:stretch>
            <a:fillRect/>
          </a:stretch>
        </p:blipFill>
        <p:spPr>
          <a:xfrm>
            <a:off x="793625" y="4996586"/>
            <a:ext cx="2730625" cy="1535977"/>
          </a:xfrm>
          <a:prstGeom prst="rect">
            <a:avLst/>
          </a:prstGeom>
        </p:spPr>
      </p:pic>
    </p:spTree>
    <p:extLst>
      <p:ext uri="{BB962C8B-B14F-4D97-AF65-F5344CB8AC3E}">
        <p14:creationId xmlns:p14="http://schemas.microsoft.com/office/powerpoint/2010/main" val="17931643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1925782" y="14288"/>
            <a:ext cx="8229600" cy="1814512"/>
          </a:xfrm>
        </p:spPr>
        <p:txBody>
          <a:bodyPr>
            <a:noAutofit/>
          </a:bodyPr>
          <a:lstStyle/>
          <a:p>
            <a:r>
              <a:rPr lang="en-US" dirty="0"/>
              <a:t>The </a:t>
            </a:r>
            <a:r>
              <a:rPr lang="en-US" dirty="0" err="1">
                <a:latin typeface="Courier New" charset="0"/>
                <a:ea typeface="Courier New" charset="0"/>
                <a:cs typeface="Courier New" charset="0"/>
              </a:rPr>
              <a:t>sftp</a:t>
            </a:r>
            <a:r>
              <a:rPr lang="en-US" dirty="0"/>
              <a:t> Command </a:t>
            </a:r>
          </a:p>
        </p:txBody>
      </p:sp>
      <p:sp>
        <p:nvSpPr>
          <p:cNvPr id="49155" name="Rectangle 3"/>
          <p:cNvSpPr>
            <a:spLocks noGrp="1" noChangeArrowheads="1"/>
          </p:cNvSpPr>
          <p:nvPr>
            <p:ph idx="1"/>
          </p:nvPr>
        </p:nvSpPr>
        <p:spPr>
          <a:xfrm>
            <a:off x="685800" y="2101128"/>
            <a:ext cx="11049000" cy="3581400"/>
          </a:xfrm>
        </p:spPr>
        <p:txBody>
          <a:bodyPr>
            <a:noAutofit/>
          </a:bodyPr>
          <a:lstStyle/>
          <a:p>
            <a:r>
              <a:rPr lang="en-US" sz="2400" dirty="0"/>
              <a:t>You may use the </a:t>
            </a:r>
            <a:r>
              <a:rPr lang="en-US" sz="2400" dirty="0" err="1"/>
              <a:t>sftp</a:t>
            </a:r>
            <a:r>
              <a:rPr lang="en-US" sz="2400" dirty="0"/>
              <a:t> command to transfer files from your lab PC into the engineering’s tux machines. For example, you can start using this command on your lab PC's terminal as, assuming your engineering user name is xzq0001:</a:t>
            </a:r>
          </a:p>
          <a:p>
            <a:pPr marL="0" indent="0">
              <a:buNone/>
            </a:pPr>
            <a:r>
              <a:rPr lang="en-US" sz="2400" dirty="0">
                <a:latin typeface="Courier New" charset="0"/>
                <a:ea typeface="Courier New" charset="0"/>
                <a:cs typeface="Courier New" charset="0"/>
              </a:rPr>
              <a:t>#</a:t>
            </a:r>
            <a:r>
              <a:rPr lang="en-US" sz="2400" dirty="0" err="1">
                <a:latin typeface="Courier New" charset="0"/>
                <a:ea typeface="Courier New" charset="0"/>
                <a:cs typeface="Courier New" charset="0"/>
              </a:rPr>
              <a:t>sftp</a:t>
            </a:r>
            <a:r>
              <a:rPr lang="en-US" sz="2400" dirty="0">
                <a:latin typeface="Courier New" charset="0"/>
                <a:ea typeface="Courier New" charset="0"/>
                <a:cs typeface="Courier New" charset="0"/>
              </a:rPr>
              <a:t> xzq0001@scp.eng.auburn.edu </a:t>
            </a:r>
          </a:p>
          <a:p>
            <a:pPr marL="0" indent="0">
              <a:buNone/>
            </a:pPr>
            <a:r>
              <a:rPr lang="en-US" sz="2400" dirty="0"/>
              <a:t> </a:t>
            </a:r>
          </a:p>
          <a:p>
            <a:r>
              <a:rPr lang="en-US" sz="2400" dirty="0"/>
              <a:t>Then, you can easily access your transferred files on your engineering machines. For more information on how to use </a:t>
            </a:r>
            <a:r>
              <a:rPr lang="en-US" sz="2400" dirty="0" err="1"/>
              <a:t>sftp</a:t>
            </a:r>
            <a:r>
              <a:rPr lang="en-US" sz="2400" dirty="0"/>
              <a:t>, please refer to the “Transferring Files with SFTP” section of this webpage: </a:t>
            </a:r>
          </a:p>
          <a:p>
            <a:pPr marL="0" indent="0" fontAlgn="base">
              <a:buNone/>
            </a:pPr>
            <a:r>
              <a:rPr lang="en-US" sz="2400" u="sng" dirty="0">
                <a:hlinkClick r:id="rId3"/>
              </a:rPr>
              <a:t>https://www.digitalocean.com/community/tutorials/how-to-use-sftp-to-securely-transfer-files-with-a-remote-server</a:t>
            </a:r>
            <a:endParaRPr lang="en-US" sz="2400" dirty="0"/>
          </a:p>
          <a:p>
            <a:pPr lvl="1"/>
            <a:endParaRPr lang="en-US" sz="2400" dirty="0">
              <a:latin typeface="Helvetica" charset="0"/>
              <a:ea typeface="MS PGothic" charset="0"/>
            </a:endParaRPr>
          </a:p>
        </p:txBody>
      </p:sp>
      <p:sp>
        <p:nvSpPr>
          <p:cNvPr id="3" name="Slide Number Placeholder 2"/>
          <p:cNvSpPr>
            <a:spLocks noGrp="1"/>
          </p:cNvSpPr>
          <p:nvPr>
            <p:ph type="sldNum" sz="quarter" idx="4294967295"/>
          </p:nvPr>
        </p:nvSpPr>
        <p:spPr>
          <a:xfrm>
            <a:off x="1905000" y="6350001"/>
            <a:ext cx="2133600" cy="365125"/>
          </a:xfrm>
          <a:prstGeom prst="rect">
            <a:avLst/>
          </a:prstGeom>
        </p:spPr>
        <p:txBody>
          <a:bodyPr/>
          <a:lstStyle/>
          <a:p>
            <a:fld id="{8353CCE1-ED68-4673-B2B8-9A8ACC32B759}" type="slidenum">
              <a:rPr lang="en-US" smtClean="0"/>
              <a:pPr/>
              <a:t>16</a:t>
            </a:fld>
            <a:endParaRPr lang="en-US"/>
          </a:p>
        </p:txBody>
      </p:sp>
      <p:pic>
        <p:nvPicPr>
          <p:cNvPr id="4" name="Picture 3"/>
          <p:cNvPicPr>
            <a:picLocks noChangeAspect="1"/>
          </p:cNvPicPr>
          <p:nvPr/>
        </p:nvPicPr>
        <p:blipFill>
          <a:blip r:embed="rId4"/>
          <a:stretch>
            <a:fillRect/>
          </a:stretch>
        </p:blipFill>
        <p:spPr>
          <a:xfrm>
            <a:off x="505691" y="333808"/>
            <a:ext cx="1447800" cy="1447800"/>
          </a:xfrm>
          <a:prstGeom prst="rect">
            <a:avLst/>
          </a:prstGeom>
        </p:spPr>
      </p:pic>
    </p:spTree>
    <p:extLst>
      <p:ext uri="{BB962C8B-B14F-4D97-AF65-F5344CB8AC3E}">
        <p14:creationId xmlns:p14="http://schemas.microsoft.com/office/powerpoint/2010/main" val="13761462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1925782" y="14288"/>
            <a:ext cx="8229600" cy="1814512"/>
          </a:xfrm>
        </p:spPr>
        <p:txBody>
          <a:bodyPr>
            <a:noAutofit/>
          </a:bodyPr>
          <a:lstStyle/>
          <a:p>
            <a:r>
              <a:rPr lang="en-US" dirty="0">
                <a:latin typeface="Courier New" charset="0"/>
                <a:ea typeface="Courier New" charset="0"/>
                <a:cs typeface="Courier New" charset="0"/>
              </a:rPr>
              <a:t>mount</a:t>
            </a:r>
            <a:r>
              <a:rPr lang="en-US" dirty="0"/>
              <a:t> a Flash Drive </a:t>
            </a:r>
          </a:p>
        </p:txBody>
      </p:sp>
      <p:sp>
        <p:nvSpPr>
          <p:cNvPr id="49155" name="Rectangle 3"/>
          <p:cNvSpPr>
            <a:spLocks noGrp="1" noChangeArrowheads="1"/>
          </p:cNvSpPr>
          <p:nvPr>
            <p:ph idx="1"/>
          </p:nvPr>
        </p:nvSpPr>
        <p:spPr>
          <a:xfrm>
            <a:off x="762000" y="2010207"/>
            <a:ext cx="11049000" cy="3581400"/>
          </a:xfrm>
        </p:spPr>
        <p:txBody>
          <a:bodyPr>
            <a:noAutofit/>
          </a:bodyPr>
          <a:lstStyle/>
          <a:p>
            <a:pPr marL="0" indent="0">
              <a:buNone/>
            </a:pPr>
            <a:r>
              <a:rPr lang="en-US" dirty="0"/>
              <a:t>You mount a flash drive, to which you copy the tarred archive. Then, you need </a:t>
            </a:r>
            <a:r>
              <a:rPr lang="en-US" dirty="0" err="1"/>
              <a:t>unmount</a:t>
            </a:r>
            <a:r>
              <a:rPr lang="en-US" dirty="0"/>
              <a:t> the flash drive. You then plug the flash drive into a laptop or another computer to upload the report to Canvas. Please refer to the following instructions on how to use mount and </a:t>
            </a:r>
            <a:r>
              <a:rPr lang="en-US" dirty="0" err="1"/>
              <a:t>unmount</a:t>
            </a:r>
            <a:r>
              <a:rPr lang="en-US" dirty="0"/>
              <a:t> commands in Linux:</a:t>
            </a:r>
          </a:p>
          <a:p>
            <a:pPr marL="0" indent="0">
              <a:buNone/>
            </a:pPr>
            <a:endParaRPr lang="en-US" u="sng" dirty="0">
              <a:hlinkClick r:id="rId3"/>
            </a:endParaRPr>
          </a:p>
          <a:p>
            <a:pPr marL="0" indent="0">
              <a:buNone/>
            </a:pPr>
            <a:r>
              <a:rPr lang="en-US" u="sng" dirty="0">
                <a:hlinkClick r:id="rId3"/>
              </a:rPr>
              <a:t>http://www.thegeekstuff.com/2013/01/mount-umount-examples/</a:t>
            </a:r>
            <a:endParaRPr lang="en-US" dirty="0"/>
          </a:p>
          <a:p>
            <a:pPr marL="0" marR="0" lvl="1" indent="0" defTabSz="914400" eaLnBrk="1" fontAlgn="auto" latinLnBrk="0" hangingPunct="1">
              <a:lnSpc>
                <a:spcPct val="100000"/>
              </a:lnSpc>
              <a:spcBef>
                <a:spcPts val="0"/>
              </a:spcBef>
              <a:spcAft>
                <a:spcPts val="0"/>
              </a:spcAft>
              <a:buClrTx/>
              <a:buSzTx/>
              <a:buFontTx/>
              <a:buNone/>
              <a:tabLst/>
              <a:defRPr/>
            </a:pPr>
            <a:endParaRPr lang="en-US" sz="2400" dirty="0">
              <a:latin typeface="Helvetica" charset="0"/>
              <a:ea typeface="MS PGothic" charset="0"/>
            </a:endParaRPr>
          </a:p>
        </p:txBody>
      </p:sp>
      <p:sp>
        <p:nvSpPr>
          <p:cNvPr id="3" name="Slide Number Placeholder 2"/>
          <p:cNvSpPr>
            <a:spLocks noGrp="1"/>
          </p:cNvSpPr>
          <p:nvPr>
            <p:ph type="sldNum" sz="quarter" idx="4294967295"/>
          </p:nvPr>
        </p:nvSpPr>
        <p:spPr>
          <a:xfrm>
            <a:off x="1905000" y="6350001"/>
            <a:ext cx="2133600" cy="365125"/>
          </a:xfrm>
          <a:prstGeom prst="rect">
            <a:avLst/>
          </a:prstGeom>
        </p:spPr>
        <p:txBody>
          <a:bodyPr/>
          <a:lstStyle/>
          <a:p>
            <a:fld id="{8353CCE1-ED68-4673-B2B8-9A8ACC32B759}" type="slidenum">
              <a:rPr lang="en-US" smtClean="0"/>
              <a:pPr/>
              <a:t>17</a:t>
            </a:fld>
            <a:endParaRPr lang="en-US"/>
          </a:p>
        </p:txBody>
      </p:sp>
      <p:pic>
        <p:nvPicPr>
          <p:cNvPr id="5" name="Picture 4"/>
          <p:cNvPicPr>
            <a:picLocks noChangeAspect="1"/>
          </p:cNvPicPr>
          <p:nvPr/>
        </p:nvPicPr>
        <p:blipFill>
          <a:blip r:embed="rId4"/>
          <a:stretch>
            <a:fillRect/>
          </a:stretch>
        </p:blipFill>
        <p:spPr>
          <a:xfrm>
            <a:off x="609600" y="377103"/>
            <a:ext cx="1943187" cy="1451697"/>
          </a:xfrm>
          <a:prstGeom prst="rect">
            <a:avLst/>
          </a:prstGeom>
        </p:spPr>
      </p:pic>
    </p:spTree>
    <p:extLst>
      <p:ext uri="{BB962C8B-B14F-4D97-AF65-F5344CB8AC3E}">
        <p14:creationId xmlns:p14="http://schemas.microsoft.com/office/powerpoint/2010/main" val="3790769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2514600" y="14288"/>
            <a:ext cx="8229600" cy="1814512"/>
          </a:xfrm>
        </p:spPr>
        <p:txBody>
          <a:bodyPr>
            <a:noAutofit/>
          </a:bodyPr>
          <a:lstStyle/>
          <a:p>
            <a:r>
              <a:rPr lang="en-US" dirty="0"/>
              <a:t>Add a Desktop Environment </a:t>
            </a:r>
            <a:endParaRPr lang="en-US" dirty="0">
              <a:ea typeface="MS PGothic" charset="0"/>
            </a:endParaRPr>
          </a:p>
        </p:txBody>
      </p:sp>
      <p:sp>
        <p:nvSpPr>
          <p:cNvPr id="49155" name="Rectangle 3"/>
          <p:cNvSpPr>
            <a:spLocks noGrp="1" noChangeArrowheads="1"/>
          </p:cNvSpPr>
          <p:nvPr>
            <p:ph idx="1"/>
          </p:nvPr>
        </p:nvSpPr>
        <p:spPr>
          <a:xfrm>
            <a:off x="685800" y="2298700"/>
            <a:ext cx="10896600" cy="3581400"/>
          </a:xfrm>
        </p:spPr>
        <p:txBody>
          <a:bodyPr>
            <a:noAutofit/>
          </a:bodyPr>
          <a:lstStyle/>
          <a:p>
            <a:pPr marL="0" indent="0">
              <a:buNone/>
            </a:pPr>
            <a:r>
              <a:rPr lang="en-US" sz="2800" dirty="0"/>
              <a:t>You can add a desktop environment on your minimal </a:t>
            </a:r>
            <a:r>
              <a:rPr lang="en-US" sz="2800" dirty="0" err="1"/>
              <a:t>CentOS</a:t>
            </a:r>
            <a:r>
              <a:rPr lang="en-US" sz="2800" dirty="0"/>
              <a:t>. You may use the following command to add Gnome/GUI to your minimal </a:t>
            </a:r>
            <a:r>
              <a:rPr lang="en-US" sz="2800" dirty="0" err="1"/>
              <a:t>CentOS</a:t>
            </a:r>
            <a:r>
              <a:rPr lang="en-US" sz="2800" dirty="0"/>
              <a:t> install:</a:t>
            </a:r>
          </a:p>
          <a:p>
            <a:pPr marL="0" indent="0" fontAlgn="base">
              <a:buNone/>
            </a:pPr>
            <a:r>
              <a:rPr lang="en-US" sz="2400" dirty="0">
                <a:latin typeface="Courier New" charset="0"/>
                <a:ea typeface="Courier New" charset="0"/>
                <a:cs typeface="Courier New" charset="0"/>
              </a:rPr>
              <a:t>yum </a:t>
            </a:r>
            <a:r>
              <a:rPr lang="en-US" sz="2400" dirty="0" err="1">
                <a:latin typeface="Courier New" charset="0"/>
                <a:ea typeface="Courier New" charset="0"/>
                <a:cs typeface="Courier New" charset="0"/>
              </a:rPr>
              <a:t>groupinstall</a:t>
            </a:r>
            <a:r>
              <a:rPr lang="en-US" sz="2400" dirty="0">
                <a:latin typeface="Courier New" charset="0"/>
                <a:ea typeface="Courier New" charset="0"/>
                <a:cs typeface="Courier New" charset="0"/>
              </a:rPr>
              <a:t> basic-desktop desktop-platform x11 fonts</a:t>
            </a:r>
          </a:p>
          <a:p>
            <a:pPr marL="0" indent="0" fontAlgn="base">
              <a:buNone/>
            </a:pPr>
            <a:endParaRPr lang="en-US" sz="2800" dirty="0"/>
          </a:p>
          <a:p>
            <a:pPr marL="0" indent="0" fontAlgn="base">
              <a:buNone/>
            </a:pPr>
            <a:r>
              <a:rPr lang="en-US" sz="2800" dirty="0"/>
              <a:t>A long version is given below:</a:t>
            </a:r>
          </a:p>
          <a:p>
            <a:pPr marL="0" indent="0" fontAlgn="base">
              <a:buNone/>
            </a:pPr>
            <a:r>
              <a:rPr lang="en-US" sz="2400" dirty="0">
                <a:latin typeface="Courier New" charset="0"/>
                <a:ea typeface="Courier New" charset="0"/>
                <a:cs typeface="Courier New" charset="0"/>
              </a:rPr>
              <a:t>yum </a:t>
            </a:r>
            <a:r>
              <a:rPr lang="en-US" sz="2400" dirty="0" err="1">
                <a:latin typeface="Courier New" charset="0"/>
                <a:ea typeface="Courier New" charset="0"/>
                <a:cs typeface="Courier New" charset="0"/>
              </a:rPr>
              <a:t>groupinstall</a:t>
            </a:r>
            <a:r>
              <a:rPr lang="en-US" sz="2400" dirty="0">
                <a:latin typeface="Courier New" charset="0"/>
                <a:ea typeface="Courier New" charset="0"/>
                <a:cs typeface="Courier New" charset="0"/>
              </a:rPr>
              <a:t> "Desktop" "Desktop Platform" "X Window System" "Fonts"</a:t>
            </a:r>
            <a:endParaRPr lang="en-US" sz="2800" dirty="0"/>
          </a:p>
          <a:p>
            <a:pPr lvl="1"/>
            <a:endParaRPr lang="en-US" sz="2400" dirty="0">
              <a:latin typeface="Helvetica" charset="0"/>
              <a:ea typeface="MS PGothic" charset="0"/>
            </a:endParaRPr>
          </a:p>
        </p:txBody>
      </p:sp>
      <p:sp>
        <p:nvSpPr>
          <p:cNvPr id="3" name="Slide Number Placeholder 2"/>
          <p:cNvSpPr>
            <a:spLocks noGrp="1"/>
          </p:cNvSpPr>
          <p:nvPr>
            <p:ph type="sldNum" sz="quarter" idx="4294967295"/>
          </p:nvPr>
        </p:nvSpPr>
        <p:spPr>
          <a:xfrm>
            <a:off x="1905000" y="6350001"/>
            <a:ext cx="2133600" cy="365125"/>
          </a:xfrm>
          <a:prstGeom prst="rect">
            <a:avLst/>
          </a:prstGeom>
        </p:spPr>
        <p:txBody>
          <a:bodyPr/>
          <a:lstStyle/>
          <a:p>
            <a:fld id="{8353CCE1-ED68-4673-B2B8-9A8ACC32B759}" type="slidenum">
              <a:rPr lang="en-US" smtClean="0"/>
              <a:pPr/>
              <a:t>18</a:t>
            </a:fld>
            <a:endParaRPr lang="en-US"/>
          </a:p>
        </p:txBody>
      </p:sp>
      <p:pic>
        <p:nvPicPr>
          <p:cNvPr id="6" name="Picture 5"/>
          <p:cNvPicPr>
            <a:picLocks noChangeAspect="1"/>
          </p:cNvPicPr>
          <p:nvPr/>
        </p:nvPicPr>
        <p:blipFill>
          <a:blip r:embed="rId3"/>
          <a:stretch>
            <a:fillRect/>
          </a:stretch>
        </p:blipFill>
        <p:spPr>
          <a:xfrm>
            <a:off x="304800" y="381000"/>
            <a:ext cx="2730625" cy="1535977"/>
          </a:xfrm>
          <a:prstGeom prst="rect">
            <a:avLst/>
          </a:prstGeom>
        </p:spPr>
      </p:pic>
    </p:spTree>
    <p:extLst>
      <p:ext uri="{BB962C8B-B14F-4D97-AF65-F5344CB8AC3E}">
        <p14:creationId xmlns:p14="http://schemas.microsoft.com/office/powerpoint/2010/main" val="3135504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1036782" y="14288"/>
            <a:ext cx="9936018" cy="1814512"/>
          </a:xfrm>
        </p:spPr>
        <p:txBody>
          <a:bodyPr>
            <a:noAutofit/>
          </a:bodyPr>
          <a:lstStyle/>
          <a:p>
            <a:pPr lvl="0"/>
            <a:r>
              <a:rPr lang="en-US" dirty="0">
                <a:ea typeface="MS PGothic" charset="0"/>
              </a:rPr>
              <a:t>Project 1: </a:t>
            </a:r>
            <a:r>
              <a:rPr lang="en-US" dirty="0"/>
              <a:t>What’s the report format?</a:t>
            </a:r>
            <a:endParaRPr lang="en-US" dirty="0">
              <a:ea typeface="MS PGothic" charset="0"/>
            </a:endParaRPr>
          </a:p>
        </p:txBody>
      </p:sp>
      <p:sp>
        <p:nvSpPr>
          <p:cNvPr id="49155" name="Rectangle 3"/>
          <p:cNvSpPr>
            <a:spLocks noGrp="1" noChangeArrowheads="1"/>
          </p:cNvSpPr>
          <p:nvPr>
            <p:ph idx="1"/>
          </p:nvPr>
        </p:nvSpPr>
        <p:spPr>
          <a:xfrm>
            <a:off x="3676072" y="1574800"/>
            <a:ext cx="8185727" cy="5141913"/>
          </a:xfrm>
        </p:spPr>
        <p:txBody>
          <a:bodyPr>
            <a:noAutofit/>
          </a:bodyPr>
          <a:lstStyle/>
          <a:p>
            <a:r>
              <a:rPr lang="en-US" dirty="0"/>
              <a:t>Option 1: A single File</a:t>
            </a:r>
          </a:p>
          <a:p>
            <a:pPr marL="0" indent="0">
              <a:buNone/>
            </a:pPr>
            <a:r>
              <a:rPr lang="en-US" dirty="0">
                <a:latin typeface="Courier New" charset="0"/>
                <a:ea typeface="Courier New" charset="0"/>
                <a:cs typeface="Courier New" charset="0"/>
              </a:rPr>
              <a:t> </a:t>
            </a:r>
            <a:r>
              <a:rPr lang="en-US" sz="2400" dirty="0">
                <a:latin typeface="Courier New" charset="0"/>
                <a:ea typeface="Courier New" charset="0"/>
                <a:cs typeface="Courier New" charset="0"/>
              </a:rPr>
              <a:t>“project1.pdf” </a:t>
            </a:r>
          </a:p>
          <a:p>
            <a:endParaRPr lang="en-US" dirty="0"/>
          </a:p>
          <a:p>
            <a:endParaRPr lang="en-US" dirty="0"/>
          </a:p>
          <a:p>
            <a:endParaRPr lang="en-US" dirty="0"/>
          </a:p>
          <a:p>
            <a:r>
              <a:rPr lang="en-US" dirty="0"/>
              <a:t>A  </a:t>
            </a:r>
            <a:r>
              <a:rPr lang="en-US" dirty="0" err="1"/>
              <a:t>Tarball</a:t>
            </a:r>
            <a:r>
              <a:rPr lang="en-US" dirty="0"/>
              <a:t> for Multiple Script Files</a:t>
            </a:r>
          </a:p>
          <a:p>
            <a:pPr marL="0" indent="0">
              <a:buNone/>
            </a:pPr>
            <a:r>
              <a:rPr lang="en-US" sz="2400" dirty="0">
                <a:latin typeface="Courier New" charset="0"/>
                <a:ea typeface="Courier New" charset="0"/>
                <a:cs typeface="Courier New" charset="0"/>
              </a:rPr>
              <a:t>%tar </a:t>
            </a:r>
            <a:r>
              <a:rPr lang="en-US" sz="2400">
                <a:latin typeface="Courier New" charset="0"/>
                <a:ea typeface="Courier New" charset="0"/>
                <a:cs typeface="Courier New" charset="0"/>
              </a:rPr>
              <a:t>vfzc </a:t>
            </a:r>
            <a:r>
              <a:rPr lang="en-US" sz="2400" dirty="0">
                <a:latin typeface="Courier New" charset="0"/>
                <a:ea typeface="Courier New" charset="0"/>
                <a:cs typeface="Courier New" charset="0"/>
              </a:rPr>
              <a:t>project1.tgz ~/comp3500/project1</a:t>
            </a:r>
          </a:p>
          <a:p>
            <a:pPr marL="0" indent="0">
              <a:buNone/>
            </a:pPr>
            <a:endParaRPr lang="en-US" dirty="0">
              <a:ea typeface="MS PGothic" charset="0"/>
            </a:endParaRPr>
          </a:p>
          <a:p>
            <a:pPr lvl="1"/>
            <a:endParaRPr lang="en-US" sz="2400" dirty="0">
              <a:latin typeface="Helvetica" charset="0"/>
              <a:ea typeface="MS PGothic" charset="0"/>
            </a:endParaRPr>
          </a:p>
        </p:txBody>
      </p:sp>
      <p:sp>
        <p:nvSpPr>
          <p:cNvPr id="3" name="Slide Number Placeholder 2"/>
          <p:cNvSpPr>
            <a:spLocks noGrp="1"/>
          </p:cNvSpPr>
          <p:nvPr>
            <p:ph type="sldNum" sz="quarter" idx="4294967295"/>
          </p:nvPr>
        </p:nvSpPr>
        <p:spPr>
          <a:xfrm>
            <a:off x="1925782" y="6351589"/>
            <a:ext cx="2133600" cy="365125"/>
          </a:xfrm>
          <a:prstGeom prst="rect">
            <a:avLst/>
          </a:prstGeom>
        </p:spPr>
        <p:txBody>
          <a:bodyPr/>
          <a:lstStyle/>
          <a:p>
            <a:fld id="{8353CCE1-ED68-4673-B2B8-9A8ACC32B759}" type="slidenum">
              <a:rPr lang="en-US" smtClean="0"/>
              <a:pPr/>
              <a:t>19</a:t>
            </a:fld>
            <a:endParaRPr lang="en-US" dirty="0"/>
          </a:p>
        </p:txBody>
      </p:sp>
      <p:pic>
        <p:nvPicPr>
          <p:cNvPr id="2" name="Picture 1"/>
          <p:cNvPicPr>
            <a:picLocks noChangeAspect="1"/>
          </p:cNvPicPr>
          <p:nvPr/>
        </p:nvPicPr>
        <p:blipFill>
          <a:blip r:embed="rId3"/>
          <a:stretch>
            <a:fillRect/>
          </a:stretch>
        </p:blipFill>
        <p:spPr>
          <a:xfrm>
            <a:off x="1036782" y="1574801"/>
            <a:ext cx="1778000" cy="1778000"/>
          </a:xfrm>
          <a:prstGeom prst="rect">
            <a:avLst/>
          </a:prstGeom>
        </p:spPr>
      </p:pic>
      <p:pic>
        <p:nvPicPr>
          <p:cNvPr id="7" name="Picture 6"/>
          <p:cNvPicPr>
            <a:picLocks noChangeAspect="1"/>
          </p:cNvPicPr>
          <p:nvPr/>
        </p:nvPicPr>
        <p:blipFill>
          <a:blip r:embed="rId4"/>
          <a:stretch>
            <a:fillRect/>
          </a:stretch>
        </p:blipFill>
        <p:spPr>
          <a:xfrm>
            <a:off x="302298" y="4078288"/>
            <a:ext cx="3246967" cy="1498600"/>
          </a:xfrm>
          <a:prstGeom prst="rect">
            <a:avLst/>
          </a:prstGeom>
        </p:spPr>
      </p:pic>
    </p:spTree>
    <p:extLst>
      <p:ext uri="{BB962C8B-B14F-4D97-AF65-F5344CB8AC3E}">
        <p14:creationId xmlns:p14="http://schemas.microsoft.com/office/powerpoint/2010/main" val="6914540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fld id="{0C4AF5B0-A05E-724A-87E2-3CBAB181D8A1}" type="slidenum">
              <a:rPr lang="en-US" smtClean="0"/>
              <a:pPr/>
              <a:t>2</a:t>
            </a:fld>
            <a:endParaRPr lang="en-US"/>
          </a:p>
        </p:txBody>
      </p:sp>
      <p:pic>
        <p:nvPicPr>
          <p:cNvPr id="3" name="Picture 2">
            <a:extLst>
              <a:ext uri="{FF2B5EF4-FFF2-40B4-BE49-F238E27FC236}">
                <a16:creationId xmlns:a16="http://schemas.microsoft.com/office/drawing/2014/main" id="{DD06CD22-5381-45D0-B9FD-EE4E903C812A}"/>
              </a:ext>
            </a:extLst>
          </p:cNvPr>
          <p:cNvPicPr>
            <a:picLocks noChangeAspect="1"/>
          </p:cNvPicPr>
          <p:nvPr/>
        </p:nvPicPr>
        <p:blipFill>
          <a:blip r:embed="rId2"/>
          <a:stretch>
            <a:fillRect/>
          </a:stretch>
        </p:blipFill>
        <p:spPr>
          <a:xfrm>
            <a:off x="-457200" y="0"/>
            <a:ext cx="13223168" cy="6934200"/>
          </a:xfrm>
          <a:prstGeom prst="rect">
            <a:avLst/>
          </a:prstGeom>
        </p:spPr>
      </p:pic>
    </p:spTree>
    <p:extLst>
      <p:ext uri="{BB962C8B-B14F-4D97-AF65-F5344CB8AC3E}">
        <p14:creationId xmlns:p14="http://schemas.microsoft.com/office/powerpoint/2010/main" val="17028894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DevOps: development + operations</a:t>
            </a:r>
            <a:br>
              <a:rPr lang="en-US" altLang="zh-CN" dirty="0"/>
            </a:br>
            <a:r>
              <a:rPr lang="en-US" altLang="zh-CN" dirty="0"/>
              <a:t>(For Options 2-4)</a:t>
            </a:r>
            <a:endParaRPr lang="en-US" dirty="0"/>
          </a:p>
        </p:txBody>
      </p:sp>
      <p:sp>
        <p:nvSpPr>
          <p:cNvPr id="4" name="Slide Number Placeholder 3"/>
          <p:cNvSpPr>
            <a:spLocks noGrp="1"/>
          </p:cNvSpPr>
          <p:nvPr>
            <p:ph type="sldNum" sz="quarter" idx="11"/>
          </p:nvPr>
        </p:nvSpPr>
        <p:spPr/>
        <p:txBody>
          <a:bodyPr/>
          <a:lstStyle/>
          <a:p>
            <a:fld id="{211DD708-9C6C-BC4A-8ACC-1131D652BA95}" type="slidenum">
              <a:rPr lang="en-US" smtClean="0"/>
              <a:pPr/>
              <a:t>3</a:t>
            </a:fld>
            <a:endParaRPr lang="en-US"/>
          </a:p>
        </p:txBody>
      </p:sp>
      <p:pic>
        <p:nvPicPr>
          <p:cNvPr id="5" name="Picture 4"/>
          <p:cNvPicPr>
            <a:picLocks noChangeAspect="1"/>
          </p:cNvPicPr>
          <p:nvPr/>
        </p:nvPicPr>
        <p:blipFill>
          <a:blip r:embed="rId3"/>
          <a:stretch>
            <a:fillRect/>
          </a:stretch>
        </p:blipFill>
        <p:spPr>
          <a:xfrm>
            <a:off x="5943600" y="1752600"/>
            <a:ext cx="5029200" cy="4773811"/>
          </a:xfrm>
          <a:prstGeom prst="rect">
            <a:avLst/>
          </a:prstGeom>
        </p:spPr>
      </p:pic>
      <p:pic>
        <p:nvPicPr>
          <p:cNvPr id="9" name="Picture 8"/>
          <p:cNvPicPr>
            <a:picLocks noChangeAspect="1"/>
          </p:cNvPicPr>
          <p:nvPr/>
        </p:nvPicPr>
        <p:blipFill>
          <a:blip r:embed="rId4"/>
          <a:stretch>
            <a:fillRect/>
          </a:stretch>
        </p:blipFill>
        <p:spPr>
          <a:xfrm>
            <a:off x="609600" y="2438400"/>
            <a:ext cx="5049818" cy="2556669"/>
          </a:xfrm>
          <a:prstGeom prst="rect">
            <a:avLst/>
          </a:prstGeom>
        </p:spPr>
      </p:pic>
      <p:pic>
        <p:nvPicPr>
          <p:cNvPr id="3" name="Picture 2">
            <a:extLst>
              <a:ext uri="{FF2B5EF4-FFF2-40B4-BE49-F238E27FC236}">
                <a16:creationId xmlns:a16="http://schemas.microsoft.com/office/drawing/2014/main" id="{4B678D00-A461-BF4D-A579-7FC3E3F67CAC}"/>
              </a:ext>
            </a:extLst>
          </p:cNvPr>
          <p:cNvPicPr>
            <a:picLocks noChangeAspect="1"/>
          </p:cNvPicPr>
          <p:nvPr/>
        </p:nvPicPr>
        <p:blipFill>
          <a:blip r:embed="rId5"/>
          <a:stretch>
            <a:fillRect/>
          </a:stretch>
        </p:blipFill>
        <p:spPr>
          <a:xfrm>
            <a:off x="5791200" y="1600200"/>
            <a:ext cx="6018360" cy="4983162"/>
          </a:xfrm>
          <a:prstGeom prst="rect">
            <a:avLst/>
          </a:prstGeom>
        </p:spPr>
      </p:pic>
    </p:spTree>
    <p:extLst>
      <p:ext uri="{BB962C8B-B14F-4D97-AF65-F5344CB8AC3E}">
        <p14:creationId xmlns:p14="http://schemas.microsoft.com/office/powerpoint/2010/main" val="2137979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81551A9-A752-AA4C-8791-858F3B406AF5}"/>
              </a:ext>
            </a:extLst>
          </p:cNvPr>
          <p:cNvSpPr>
            <a:spLocks noChangeArrowheads="1"/>
          </p:cNvSpPr>
          <p:nvPr/>
        </p:nvSpPr>
        <p:spPr bwMode="auto">
          <a:xfrm>
            <a:off x="1752600" y="1752600"/>
            <a:ext cx="9067800" cy="2308966"/>
          </a:xfrm>
          <a:prstGeom prst="rect">
            <a:avLst/>
          </a:prstGeom>
          <a:solidFill>
            <a:schemeClr val="bg1"/>
          </a:solidFill>
          <a:ln w="38100" cmpd="dbl">
            <a:solidFill>
              <a:srgbClr val="FF0000"/>
            </a:solidFill>
            <a:miter lim="800000"/>
            <a:headEnd/>
            <a:tailEnd/>
          </a:ln>
        </p:spPr>
        <p:txBody>
          <a:bodyPr wrap="square" lIns="92075" tIns="46038" rIns="92075" bIns="46038" anchor="ctr">
            <a:spAutoFit/>
          </a:bodyPr>
          <a:lstStyle/>
          <a:p>
            <a:pPr lvl="0" algn="ctr"/>
            <a:r>
              <a:rPr lang="en-US" sz="4800" dirty="0">
                <a:solidFill>
                  <a:schemeClr val="accent2">
                    <a:lumMod val="75000"/>
                  </a:schemeClr>
                </a:solidFill>
                <a:latin typeface="Calibri" panose="020F0502020204030204" pitchFamily="34" charset="0"/>
                <a:ea typeface="MS PGothic" charset="0"/>
                <a:cs typeface="Calibri" panose="020F0502020204030204" pitchFamily="34" charset="0"/>
              </a:rPr>
              <a:t>No Collaborate.</a:t>
            </a:r>
          </a:p>
          <a:p>
            <a:pPr lvl="0" algn="ctr"/>
            <a:r>
              <a:rPr lang="en-US" sz="4800" dirty="0">
                <a:solidFill>
                  <a:schemeClr val="accent2">
                    <a:lumMod val="75000"/>
                  </a:schemeClr>
                </a:solidFill>
                <a:latin typeface="Calibri" panose="020F0502020204030204" pitchFamily="34" charset="0"/>
                <a:ea typeface="MS PGothic" charset="0"/>
                <a:cs typeface="Calibri" panose="020F0502020204030204" pitchFamily="34" charset="0"/>
              </a:rPr>
              <a:t>Each student should complete this project individually.</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p:cNvSpPr>
          <p:nvPr>
            <p:ph type="title" idx="4294967295"/>
          </p:nvPr>
        </p:nvSpPr>
        <p:spPr/>
        <p:txBody>
          <a:bodyPr/>
          <a:lstStyle/>
          <a:p>
            <a:pPr eaLnBrk="1" hangingPunct="1"/>
            <a:r>
              <a:rPr lang="en-US" dirty="0">
                <a:latin typeface="Calibri" charset="0"/>
                <a:ea typeface="MS PGothic" charset="0"/>
                <a:cs typeface="MS PGothic" charset="0"/>
              </a:rPr>
              <a:t>Project Objectives</a:t>
            </a:r>
          </a:p>
        </p:txBody>
      </p:sp>
      <p:sp>
        <p:nvSpPr>
          <p:cNvPr id="3075" name="Rectangle 3"/>
          <p:cNvSpPr>
            <a:spLocks noGrp="1"/>
          </p:cNvSpPr>
          <p:nvPr>
            <p:ph type="body" idx="4294967295"/>
          </p:nvPr>
        </p:nvSpPr>
        <p:spPr>
          <a:xfrm>
            <a:off x="1219200" y="1417638"/>
            <a:ext cx="9906000" cy="4068762"/>
          </a:xfrm>
        </p:spPr>
        <p:txBody>
          <a:bodyPr/>
          <a:lstStyle/>
          <a:p>
            <a:pPr lvl="0"/>
            <a:r>
              <a:rPr lang="en-US" dirty="0">
                <a:latin typeface="Calibri"/>
                <a:cs typeface="Calibri"/>
              </a:rPr>
              <a:t>Prepare a Linux operating system for your COMP 3500 projects</a:t>
            </a:r>
          </a:p>
          <a:p>
            <a:pPr lvl="0"/>
            <a:endParaRPr lang="en-US" dirty="0">
              <a:latin typeface="Calibri"/>
              <a:cs typeface="Calibri"/>
            </a:endParaRPr>
          </a:p>
          <a:p>
            <a:pPr lvl="0"/>
            <a:r>
              <a:rPr lang="en-US" dirty="0">
                <a:latin typeface="Calibri"/>
                <a:cs typeface="Calibri"/>
              </a:rPr>
              <a:t>Get to know your computer in Shelby 2129 and the CentOS operating system </a:t>
            </a:r>
            <a:r>
              <a:rPr lang="en-US" dirty="0">
                <a:effectLst/>
                <a:latin typeface="Calibri"/>
                <a:cs typeface="Calibri"/>
              </a:rPr>
              <a:t> (Option 3 only)</a:t>
            </a:r>
          </a:p>
          <a:p>
            <a:pPr lvl="0"/>
            <a:endParaRPr lang="en-US" dirty="0">
              <a:effectLst/>
              <a:latin typeface="Calibri"/>
              <a:cs typeface="Calibri"/>
            </a:endParaRPr>
          </a:p>
          <a:p>
            <a:pPr lvl="0"/>
            <a:r>
              <a:rPr lang="en-US" dirty="0">
                <a:latin typeface="Calibri"/>
                <a:ea typeface="MS PGothic" charset="0"/>
                <a:cs typeface="Calibri"/>
              </a:rPr>
              <a:t>Learn basic Linux commands</a:t>
            </a:r>
          </a:p>
        </p:txBody>
      </p:sp>
      <p:sp>
        <p:nvSpPr>
          <p:cNvPr id="5" name="Rectangle 4"/>
          <p:cNvSpPr>
            <a:spLocks noChangeArrowheads="1"/>
          </p:cNvSpPr>
          <p:nvPr/>
        </p:nvSpPr>
        <p:spPr bwMode="auto">
          <a:xfrm>
            <a:off x="2057400" y="5724538"/>
            <a:ext cx="7620000" cy="523862"/>
          </a:xfrm>
          <a:prstGeom prst="rect">
            <a:avLst/>
          </a:prstGeom>
          <a:solidFill>
            <a:schemeClr val="bg1"/>
          </a:solidFill>
          <a:ln w="38100" cmpd="dbl">
            <a:solidFill>
              <a:srgbClr val="FF0000"/>
            </a:solidFill>
            <a:miter lim="800000"/>
            <a:headEnd/>
            <a:tailEnd/>
          </a:ln>
        </p:spPr>
        <p:txBody>
          <a:bodyPr wrap="square" lIns="92075" tIns="46038" rIns="92075" bIns="46038" anchor="ctr">
            <a:spAutoFit/>
          </a:bodyPr>
          <a:lstStyle/>
          <a:p>
            <a:pPr algn="ctr"/>
            <a:r>
              <a:rPr lang="en-US" sz="2800" dirty="0">
                <a:solidFill>
                  <a:srgbClr val="262673"/>
                </a:solidFill>
                <a:latin typeface="Calibri" charset="0"/>
                <a:ea typeface="MS PGothic" charset="0"/>
                <a:cs typeface="MS PGothic" charset="0"/>
              </a:rPr>
              <a:t>14 Days to achieve the above three objectives!</a:t>
            </a:r>
          </a:p>
        </p:txBody>
      </p:sp>
    </p:spTree>
    <p:extLst>
      <p:ext uri="{BB962C8B-B14F-4D97-AF65-F5344CB8AC3E}">
        <p14:creationId xmlns:p14="http://schemas.microsoft.com/office/powerpoint/2010/main" val="1926191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nodeType="clickEffect">
                                  <p:stCondLst>
                                    <p:cond delay="0"/>
                                  </p:stCondLst>
                                  <p:childTnLst>
                                    <p:animClr clrSpc="rgb" dir="cw">
                                      <p:cBhvr>
                                        <p:cTn id="6" dur="500" fill="hold"/>
                                        <p:tgtEl>
                                          <p:spTgt spid="5"/>
                                        </p:tgtEl>
                                        <p:attrNameLst>
                                          <p:attrName>fillcolor</p:attrName>
                                        </p:attrNameLst>
                                      </p:cBhvr>
                                      <p:to>
                                        <a:srgbClr val="FFFF00"/>
                                      </p:to>
                                    </p:animClr>
                                    <p:set>
                                      <p:cBhvr>
                                        <p:cTn id="7" dur="500" fill="hold"/>
                                        <p:tgtEl>
                                          <p:spTgt spid="5"/>
                                        </p:tgtEl>
                                        <p:attrNameLst>
                                          <p:attrName>fill.type</p:attrName>
                                        </p:attrNameLst>
                                      </p:cBhvr>
                                      <p:to>
                                        <p:strVal val="solid"/>
                                      </p:to>
                                    </p:set>
                                    <p:set>
                                      <p:cBhvr>
                                        <p:cTn id="8" dur="500" fill="hold"/>
                                        <p:tgtEl>
                                          <p:spTgt spid="5"/>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p:cNvSpPr>
          <p:nvPr>
            <p:ph type="title" idx="4294967295"/>
          </p:nvPr>
        </p:nvSpPr>
        <p:spPr>
          <a:xfrm>
            <a:off x="595745" y="52965"/>
            <a:ext cx="10972800" cy="1143000"/>
          </a:xfrm>
        </p:spPr>
        <p:txBody>
          <a:bodyPr/>
          <a:lstStyle/>
          <a:p>
            <a:pPr eaLnBrk="1" hangingPunct="1"/>
            <a:r>
              <a:rPr lang="en-US" dirty="0">
                <a:latin typeface="Calibri" charset="0"/>
                <a:ea typeface="MS PGothic" charset="0"/>
                <a:cs typeface="MS PGothic" charset="0"/>
              </a:rPr>
              <a:t>Four Options</a:t>
            </a:r>
          </a:p>
        </p:txBody>
      </p:sp>
      <p:sp>
        <p:nvSpPr>
          <p:cNvPr id="3075" name="Rectangle 3"/>
          <p:cNvSpPr>
            <a:spLocks noGrp="1"/>
          </p:cNvSpPr>
          <p:nvPr>
            <p:ph type="body" idx="4294967295"/>
          </p:nvPr>
        </p:nvSpPr>
        <p:spPr>
          <a:xfrm>
            <a:off x="990600" y="1182110"/>
            <a:ext cx="10820400" cy="5181600"/>
          </a:xfrm>
        </p:spPr>
        <p:txBody>
          <a:bodyPr/>
          <a:lstStyle/>
          <a:p>
            <a:pPr>
              <a:spcBef>
                <a:spcPts val="1272"/>
              </a:spcBef>
            </a:pPr>
            <a:r>
              <a:rPr lang="en-US" sz="2800" dirty="0"/>
              <a:t>Option 1: </a:t>
            </a:r>
            <a:r>
              <a:rPr lang="en-US" sz="2800" dirty="0">
                <a:solidFill>
                  <a:srgbClr val="FF0000"/>
                </a:solidFill>
              </a:rPr>
              <a:t>use SSH </a:t>
            </a:r>
            <a:r>
              <a:rPr lang="en-US" sz="2800" dirty="0">
                <a:solidFill>
                  <a:schemeClr val="accent2"/>
                </a:solidFill>
              </a:rPr>
              <a:t>to connect to a remote Linux server.</a:t>
            </a:r>
            <a:r>
              <a:rPr lang="en-US" sz="2800" dirty="0"/>
              <a:t> Please read “</a:t>
            </a:r>
            <a:r>
              <a:rPr lang="en-US" sz="2800" i="1" dirty="0"/>
              <a:t>Project 1 Option 1 Remotely Connect to Linux </a:t>
            </a:r>
            <a:r>
              <a:rPr lang="en-US" sz="2800" i="1" dirty="0" err="1"/>
              <a:t>Machines.pdf</a:t>
            </a:r>
            <a:r>
              <a:rPr lang="en-US" sz="2800" dirty="0"/>
              <a:t>” for details.</a:t>
            </a:r>
          </a:p>
          <a:p>
            <a:pPr>
              <a:spcBef>
                <a:spcPts val="1272"/>
              </a:spcBef>
            </a:pPr>
            <a:r>
              <a:rPr lang="en-US" sz="2800" dirty="0"/>
              <a:t>Option 2: </a:t>
            </a:r>
            <a:r>
              <a:rPr lang="en-US" sz="2800" dirty="0">
                <a:solidFill>
                  <a:srgbClr val="FF0000"/>
                </a:solidFill>
              </a:rPr>
              <a:t>install VirtualBox </a:t>
            </a:r>
            <a:r>
              <a:rPr lang="en-US" sz="2800" dirty="0">
                <a:solidFill>
                  <a:schemeClr val="accent2"/>
                </a:solidFill>
              </a:rPr>
              <a:t>first on your computer followed by the installation of Linux. </a:t>
            </a:r>
            <a:r>
              <a:rPr lang="en-US" sz="2800" dirty="0"/>
              <a:t>Please read “</a:t>
            </a:r>
            <a:r>
              <a:rPr lang="en-US" sz="2800" i="1" dirty="0"/>
              <a:t>Project 1 Option 2 Install VirtualBox and CentOS.pdf</a:t>
            </a:r>
            <a:r>
              <a:rPr lang="en-US" sz="2800" dirty="0"/>
              <a:t>” for details. </a:t>
            </a:r>
          </a:p>
          <a:p>
            <a:pPr>
              <a:spcBef>
                <a:spcPts val="1272"/>
              </a:spcBef>
            </a:pPr>
            <a:r>
              <a:rPr lang="en-US" sz="2800" dirty="0"/>
              <a:t>Option 3: </a:t>
            </a:r>
            <a:r>
              <a:rPr lang="en-US" sz="2800" dirty="0">
                <a:solidFill>
                  <a:srgbClr val="FF0000"/>
                </a:solidFill>
              </a:rPr>
              <a:t>Install CentOS on a PC </a:t>
            </a:r>
            <a:r>
              <a:rPr lang="en-US" sz="2800" dirty="0">
                <a:solidFill>
                  <a:schemeClr val="accent2"/>
                </a:solidFill>
              </a:rPr>
              <a:t>in the OS laboratory</a:t>
            </a:r>
            <a:r>
              <a:rPr lang="en-US" sz="2800" dirty="0"/>
              <a:t> (i.e., Shelby 2129).</a:t>
            </a:r>
          </a:p>
          <a:p>
            <a:pPr>
              <a:spcBef>
                <a:spcPts val="1272"/>
              </a:spcBef>
            </a:pPr>
            <a:r>
              <a:rPr lang="en-US" sz="2800" dirty="0"/>
              <a:t>Option 4: </a:t>
            </a:r>
            <a:r>
              <a:rPr lang="en-US" sz="2800" dirty="0">
                <a:solidFill>
                  <a:srgbClr val="FF0000"/>
                </a:solidFill>
              </a:rPr>
              <a:t>Dual-boot </a:t>
            </a:r>
            <a:r>
              <a:rPr lang="en-US" sz="2800" dirty="0">
                <a:solidFill>
                  <a:schemeClr val="accent2"/>
                </a:solidFill>
              </a:rPr>
              <a:t>Linux and Windows on your </a:t>
            </a:r>
            <a:r>
              <a:rPr lang="en-US" sz="2800" dirty="0"/>
              <a:t>own laptop/desktop computers.</a:t>
            </a:r>
          </a:p>
        </p:txBody>
      </p:sp>
    </p:spTree>
    <p:extLst>
      <p:ext uri="{BB962C8B-B14F-4D97-AF65-F5344CB8AC3E}">
        <p14:creationId xmlns:p14="http://schemas.microsoft.com/office/powerpoint/2010/main" val="21860810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2000250" y="304800"/>
            <a:ext cx="7448550" cy="914400"/>
          </a:xfrm>
          <a:noFill/>
          <a:extLst>
            <a:ext uri="{91240B29-F687-4f45-9708-019B960494DF}">
              <a14:hiddenLine xmlns="" xmlns:a14="http://schemas.microsoft.com/office/drawing/2010/main" w="12700">
                <a:solidFill>
                  <a:schemeClr val="tx1"/>
                </a:solidFill>
                <a:miter lim="800000"/>
                <a:headEnd/>
                <a:tailEnd/>
              </a14:hiddenLine>
            </a:ext>
          </a:extLst>
        </p:spPr>
        <p:txBody>
          <a:bodyPr vert="horz" wrap="square" lIns="90488" tIns="44450" rIns="90488" bIns="44450" numCol="1" anchor="ctr" anchorCtr="0" compatLnSpc="1">
            <a:prstTxWarp prst="textNoShape">
              <a:avLst/>
            </a:prstTxWarp>
          </a:bodyPr>
          <a:lstStyle/>
          <a:p>
            <a:r>
              <a:rPr lang="en-US" dirty="0">
                <a:latin typeface="Calibri" charset="0"/>
              </a:rPr>
              <a:t>Important Notice</a:t>
            </a:r>
            <a:endParaRPr lang="en-US" altLang="zh-CN" dirty="0">
              <a:latin typeface="Calibri" charset="0"/>
              <a:ea typeface="宋体" charset="0"/>
              <a:cs typeface="宋体" charset="0"/>
            </a:endParaRPr>
          </a:p>
        </p:txBody>
      </p:sp>
      <p:sp>
        <p:nvSpPr>
          <p:cNvPr id="4099" name="Rectangle 3"/>
          <p:cNvSpPr>
            <a:spLocks noGrp="1" noChangeArrowheads="1"/>
          </p:cNvSpPr>
          <p:nvPr>
            <p:ph type="body" idx="1"/>
          </p:nvPr>
        </p:nvSpPr>
        <p:spPr>
          <a:xfrm>
            <a:off x="723900" y="1295400"/>
            <a:ext cx="10744200" cy="4953000"/>
          </a:xfrm>
          <a:noFill/>
          <a:extLst>
            <a:ext uri="{91240B29-F687-4f45-9708-019B960494DF}">
              <a14:hiddenLine xmlns="" xmlns:a14="http://schemas.microsoft.com/office/drawing/2010/main" w="12700">
                <a:solidFill>
                  <a:schemeClr val="tx1"/>
                </a:solidFill>
                <a:miter lim="800000"/>
                <a:headEnd/>
                <a:tailEnd/>
              </a14:hiddenLine>
            </a:ext>
          </a:extLst>
        </p:spPr>
        <p:txBody>
          <a:bodyPr vert="horz" wrap="square" lIns="90488" tIns="44450" rIns="90488" bIns="44450" numCol="1" anchor="t" anchorCtr="0" compatLnSpc="1">
            <a:prstTxWarp prst="textNoShape">
              <a:avLst/>
            </a:prstTxWarp>
          </a:bodyPr>
          <a:lstStyle/>
          <a:p>
            <a:pPr lvl="0"/>
            <a:r>
              <a:rPr lang="en-US" dirty="0">
                <a:latin typeface="Calibri"/>
                <a:cs typeface="Calibri"/>
              </a:rPr>
              <a:t>(Option 1) On remote shared Tux machines, please </a:t>
            </a:r>
            <a:r>
              <a:rPr lang="en-US" dirty="0">
                <a:solidFill>
                  <a:srgbClr val="FF0000"/>
                </a:solidFill>
                <a:latin typeface="Calibri"/>
                <a:cs typeface="Calibri"/>
              </a:rPr>
              <a:t>don't use the "</a:t>
            </a:r>
            <a:r>
              <a:rPr lang="en-US" dirty="0" err="1">
                <a:solidFill>
                  <a:srgbClr val="FF0000"/>
                </a:solidFill>
                <a:latin typeface="Calibri"/>
                <a:cs typeface="Calibri"/>
              </a:rPr>
              <a:t>sudo</a:t>
            </a:r>
            <a:r>
              <a:rPr lang="en-US" dirty="0">
                <a:solidFill>
                  <a:srgbClr val="FF0000"/>
                </a:solidFill>
                <a:latin typeface="Calibri"/>
                <a:cs typeface="Calibri"/>
              </a:rPr>
              <a:t>"</a:t>
            </a:r>
            <a:r>
              <a:rPr lang="en-US" dirty="0">
                <a:latin typeface="Calibri"/>
                <a:cs typeface="Calibri"/>
              </a:rPr>
              <a:t> command. Please don’t attempt to install any tools.</a:t>
            </a:r>
          </a:p>
          <a:p>
            <a:pPr lvl="0"/>
            <a:endParaRPr lang="en-US" dirty="0">
              <a:latin typeface="Calibri"/>
              <a:cs typeface="Calibri"/>
            </a:endParaRPr>
          </a:p>
          <a:p>
            <a:pPr lvl="0"/>
            <a:r>
              <a:rPr lang="en-US" dirty="0">
                <a:latin typeface="Calibri"/>
                <a:cs typeface="Calibri"/>
              </a:rPr>
              <a:t>(Option 2) Allocate a hard drive of at least </a:t>
            </a:r>
            <a:r>
              <a:rPr lang="en-US" dirty="0">
                <a:solidFill>
                  <a:srgbClr val="FF0000"/>
                </a:solidFill>
                <a:latin typeface="Calibri"/>
                <a:cs typeface="Calibri"/>
              </a:rPr>
              <a:t>8 GB</a:t>
            </a:r>
            <a:r>
              <a:rPr lang="en-US" dirty="0">
                <a:latin typeface="Calibri"/>
                <a:cs typeface="Calibri"/>
              </a:rPr>
              <a:t> for your virtual machine.</a:t>
            </a:r>
          </a:p>
          <a:p>
            <a:pPr lvl="0"/>
            <a:endParaRPr lang="en-US" dirty="0">
              <a:latin typeface="Calibri"/>
              <a:cs typeface="Calibri"/>
            </a:endParaRPr>
          </a:p>
          <a:p>
            <a:pPr lvl="0"/>
            <a:r>
              <a:rPr lang="en-US" dirty="0">
                <a:latin typeface="Calibri"/>
                <a:cs typeface="Calibri"/>
              </a:rPr>
              <a:t>(Option 3) You can only use the </a:t>
            </a:r>
            <a:r>
              <a:rPr lang="en-US" dirty="0">
                <a:solidFill>
                  <a:srgbClr val="FF0000"/>
                </a:solidFill>
                <a:latin typeface="Calibri"/>
                <a:cs typeface="Calibri"/>
              </a:rPr>
              <a:t>PC assigned to you</a:t>
            </a:r>
            <a:r>
              <a:rPr lang="en-US" dirty="0">
                <a:latin typeface="Calibri"/>
                <a:cs typeface="Calibri"/>
              </a:rPr>
              <a:t> in the OS laboratory (Shelby 2129). </a:t>
            </a:r>
          </a:p>
        </p:txBody>
      </p:sp>
    </p:spTree>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2000250" y="304800"/>
            <a:ext cx="7448550" cy="914400"/>
          </a:xfrm>
          <a:noFill/>
          <a:extLst>
            <a:ext uri="{91240B29-F687-4f45-9708-019B960494DF}">
              <a14:hiddenLine xmlns="" xmlns:a14="http://schemas.microsoft.com/office/drawing/2010/main" w="12700">
                <a:solidFill>
                  <a:schemeClr val="tx1"/>
                </a:solidFill>
                <a:miter lim="800000"/>
                <a:headEnd/>
                <a:tailEnd/>
              </a14:hiddenLine>
            </a:ext>
          </a:extLst>
        </p:spPr>
        <p:txBody>
          <a:bodyPr vert="horz" wrap="square" lIns="90488" tIns="44450" rIns="90488" bIns="44450" numCol="1" anchor="ctr" anchorCtr="0" compatLnSpc="1">
            <a:prstTxWarp prst="textNoShape">
              <a:avLst/>
            </a:prstTxWarp>
          </a:bodyPr>
          <a:lstStyle/>
          <a:p>
            <a:r>
              <a:rPr lang="en-US" dirty="0">
                <a:latin typeface="Calibri" charset="0"/>
              </a:rPr>
              <a:t>Install </a:t>
            </a:r>
            <a:r>
              <a:rPr lang="en-US" dirty="0" err="1">
                <a:latin typeface="Calibri" charset="0"/>
              </a:rPr>
              <a:t>CentOS</a:t>
            </a:r>
            <a:endParaRPr lang="en-US" altLang="zh-CN" dirty="0">
              <a:latin typeface="Calibri" charset="0"/>
              <a:ea typeface="宋体" charset="0"/>
              <a:cs typeface="宋体" charset="0"/>
            </a:endParaRPr>
          </a:p>
        </p:txBody>
      </p:sp>
      <p:sp>
        <p:nvSpPr>
          <p:cNvPr id="4099" name="Rectangle 3"/>
          <p:cNvSpPr>
            <a:spLocks noGrp="1" noChangeArrowheads="1"/>
          </p:cNvSpPr>
          <p:nvPr>
            <p:ph type="body" idx="1"/>
          </p:nvPr>
        </p:nvSpPr>
        <p:spPr>
          <a:xfrm>
            <a:off x="1447800" y="1371600"/>
            <a:ext cx="9372599" cy="4491038"/>
          </a:xfrm>
          <a:noFill/>
          <a:extLst>
            <a:ext uri="{91240B29-F687-4f45-9708-019B960494DF}">
              <a14:hiddenLine xmlns="" xmlns:a14="http://schemas.microsoft.com/office/drawing/2010/main" w="12700">
                <a:solidFill>
                  <a:schemeClr val="tx1"/>
                </a:solidFill>
                <a:miter lim="800000"/>
                <a:headEnd/>
                <a:tailEnd/>
              </a14:hiddenLine>
            </a:ext>
          </a:extLst>
        </p:spPr>
        <p:txBody>
          <a:bodyPr vert="horz" wrap="square" lIns="90488" tIns="44450" rIns="90488" bIns="44450" numCol="1" anchor="t" anchorCtr="0" compatLnSpc="1">
            <a:prstTxWarp prst="textNoShape">
              <a:avLst/>
            </a:prstTxWarp>
          </a:bodyPr>
          <a:lstStyle/>
          <a:p>
            <a:pPr lvl="0"/>
            <a:r>
              <a:rPr lang="en-US" dirty="0">
                <a:latin typeface="Calibri"/>
                <a:cs typeface="Calibri"/>
              </a:rPr>
              <a:t>Insert your CD and reboot the system</a:t>
            </a:r>
          </a:p>
          <a:p>
            <a:pPr lvl="0"/>
            <a:r>
              <a:rPr lang="en-US" dirty="0">
                <a:latin typeface="Calibri"/>
                <a:cs typeface="Calibri"/>
              </a:rPr>
              <a:t>Choose install.</a:t>
            </a:r>
          </a:p>
          <a:p>
            <a:pPr lvl="0"/>
            <a:r>
              <a:rPr lang="en-US" dirty="0">
                <a:latin typeface="Calibri"/>
                <a:cs typeface="Calibri"/>
              </a:rPr>
              <a:t>Choose “Basic Storage Devices” for the device and “Use All Space” for the partition.</a:t>
            </a:r>
          </a:p>
          <a:p>
            <a:pPr lvl="0"/>
            <a:r>
              <a:rPr lang="en-US" dirty="0">
                <a:latin typeface="Calibri"/>
                <a:cs typeface="Calibri"/>
              </a:rPr>
              <a:t>Reboot the computer</a:t>
            </a:r>
          </a:p>
          <a:p>
            <a:r>
              <a:rPr lang="en-US" dirty="0">
                <a:latin typeface="Calibri"/>
                <a:cs typeface="Calibri"/>
              </a:rPr>
              <a:t>Do “</a:t>
            </a:r>
            <a:r>
              <a:rPr lang="en-US" dirty="0">
                <a:solidFill>
                  <a:srgbClr val="FF0000"/>
                </a:solidFill>
                <a:latin typeface="Calibri"/>
                <a:cs typeface="Calibri"/>
              </a:rPr>
              <a:t>yum -y update</a:t>
            </a:r>
            <a:r>
              <a:rPr lang="en-US" dirty="0">
                <a:latin typeface="Calibri"/>
                <a:cs typeface="Calibri"/>
              </a:rPr>
              <a:t>” to update all the packages. </a:t>
            </a:r>
          </a:p>
          <a:p>
            <a:r>
              <a:rPr lang="en-US" dirty="0">
                <a:latin typeface="Calibri"/>
                <a:cs typeface="Calibri"/>
              </a:rPr>
              <a:t>You need to be the root to do this. </a:t>
            </a:r>
            <a:r>
              <a:rPr lang="en-US" dirty="0">
                <a:solidFill>
                  <a:srgbClr val="FF3300"/>
                </a:solidFill>
                <a:latin typeface="Calibri"/>
                <a:cs typeface="Calibri"/>
              </a:rPr>
              <a:t>(Not for Option 1)</a:t>
            </a:r>
            <a:endParaRPr lang="en-US" altLang="zh-CN" dirty="0">
              <a:solidFill>
                <a:srgbClr val="FF3300"/>
              </a:solidFill>
              <a:latin typeface="Calibri"/>
              <a:ea typeface="宋体" charset="0"/>
              <a:cs typeface="Calibri"/>
            </a:endParaRPr>
          </a:p>
        </p:txBody>
      </p:sp>
    </p:spTree>
    <p:extLst>
      <p:ext uri="{BB962C8B-B14F-4D97-AF65-F5344CB8AC3E}">
        <p14:creationId xmlns:p14="http://schemas.microsoft.com/office/powerpoint/2010/main" val="3196678581"/>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a:xfrm>
            <a:off x="2286000" y="457200"/>
            <a:ext cx="7696200" cy="685800"/>
          </a:xfrm>
        </p:spPr>
        <p:txBody>
          <a:bodyPr/>
          <a:lstStyle/>
          <a:p>
            <a:r>
              <a:rPr lang="en-US" sz="4000" dirty="0">
                <a:latin typeface="Calibri" charset="0"/>
              </a:rPr>
              <a:t>Tool 1: the </a:t>
            </a:r>
            <a:r>
              <a:rPr lang="en-US" sz="4000" dirty="0">
                <a:latin typeface="Courier New"/>
                <a:cs typeface="Courier New"/>
              </a:rPr>
              <a:t>script</a:t>
            </a:r>
            <a:r>
              <a:rPr lang="en-US" sz="4000" dirty="0">
                <a:latin typeface="Calibri" charset="0"/>
              </a:rPr>
              <a:t> command</a:t>
            </a:r>
          </a:p>
        </p:txBody>
      </p:sp>
      <p:sp>
        <p:nvSpPr>
          <p:cNvPr id="26627" name="Rectangle 3"/>
          <p:cNvSpPr>
            <a:spLocks noGrp="1" noChangeArrowheads="1"/>
          </p:cNvSpPr>
          <p:nvPr>
            <p:ph type="body" idx="1"/>
          </p:nvPr>
        </p:nvSpPr>
        <p:spPr>
          <a:xfrm>
            <a:off x="2057400" y="1600200"/>
            <a:ext cx="8153400" cy="4114800"/>
          </a:xfrm>
        </p:spPr>
        <p:txBody>
          <a:bodyPr/>
          <a:lstStyle/>
          <a:p>
            <a:r>
              <a:rPr lang="en-US" dirty="0">
                <a:latin typeface="Calibri" charset="0"/>
              </a:rPr>
              <a:t>You to save a session of your Linux terminal. </a:t>
            </a:r>
          </a:p>
          <a:p>
            <a:r>
              <a:rPr lang="en-US" dirty="0">
                <a:latin typeface="Calibri" charset="0"/>
              </a:rPr>
              <a:t>A typescript of everything that happens. </a:t>
            </a:r>
          </a:p>
        </p:txBody>
      </p:sp>
      <p:sp>
        <p:nvSpPr>
          <p:cNvPr id="2" name="Rectangle 1"/>
          <p:cNvSpPr/>
          <p:nvPr/>
        </p:nvSpPr>
        <p:spPr>
          <a:xfrm>
            <a:off x="2209800" y="2971800"/>
            <a:ext cx="7315200" cy="3046988"/>
          </a:xfrm>
          <a:prstGeom prst="rect">
            <a:avLst/>
          </a:prstGeom>
        </p:spPr>
        <p:txBody>
          <a:bodyPr wrap="square">
            <a:spAutoFit/>
          </a:bodyPr>
          <a:lstStyle/>
          <a:p>
            <a:r>
              <a:rPr lang="en-US" dirty="0">
                <a:latin typeface="Courier New"/>
                <a:cs typeface="Courier New"/>
              </a:rPr>
              <a:t>$ script</a:t>
            </a:r>
            <a:br>
              <a:rPr lang="en-US" dirty="0">
                <a:latin typeface="Courier New"/>
                <a:cs typeface="Courier New"/>
              </a:rPr>
            </a:br>
            <a:r>
              <a:rPr lang="en-US" dirty="0">
                <a:latin typeface="Courier New"/>
                <a:cs typeface="Courier New"/>
              </a:rPr>
              <a:t>$Script started, file is typescript</a:t>
            </a:r>
            <a:br>
              <a:rPr lang="en-US" dirty="0">
                <a:latin typeface="Courier New"/>
                <a:cs typeface="Courier New"/>
              </a:rPr>
            </a:br>
            <a:r>
              <a:rPr lang="en-US" dirty="0">
                <a:latin typeface="Courier New"/>
                <a:cs typeface="Courier New"/>
              </a:rPr>
              <a:t>$ cd</a:t>
            </a:r>
            <a:br>
              <a:rPr lang="en-US" dirty="0">
                <a:latin typeface="Courier New"/>
                <a:cs typeface="Courier New"/>
              </a:rPr>
            </a:br>
            <a:r>
              <a:rPr lang="en-US" dirty="0">
                <a:latin typeface="Courier New"/>
                <a:cs typeface="Courier New"/>
              </a:rPr>
              <a:t>$ </a:t>
            </a:r>
            <a:r>
              <a:rPr lang="en-US" dirty="0" err="1">
                <a:latin typeface="Courier New"/>
                <a:cs typeface="Courier New"/>
              </a:rPr>
              <a:t>ls</a:t>
            </a:r>
            <a:br>
              <a:rPr lang="en-US" dirty="0">
                <a:latin typeface="Courier New"/>
                <a:cs typeface="Courier New"/>
              </a:rPr>
            </a:br>
            <a:r>
              <a:rPr lang="en-US" dirty="0">
                <a:latin typeface="Courier New"/>
                <a:cs typeface="Courier New"/>
              </a:rPr>
              <a:t>file1 file2 file3</a:t>
            </a:r>
            <a:br>
              <a:rPr lang="en-US" dirty="0">
                <a:latin typeface="Courier New"/>
                <a:cs typeface="Courier New"/>
              </a:rPr>
            </a:br>
            <a:r>
              <a:rPr lang="en-US" dirty="0">
                <a:latin typeface="Courier New"/>
                <a:cs typeface="Courier New"/>
              </a:rPr>
              <a:t>$ exit</a:t>
            </a:r>
            <a:br>
              <a:rPr lang="en-US" dirty="0">
                <a:latin typeface="Courier New"/>
                <a:cs typeface="Courier New"/>
              </a:rPr>
            </a:br>
            <a:r>
              <a:rPr lang="en-US" dirty="0">
                <a:latin typeface="Courier New"/>
                <a:cs typeface="Courier New"/>
              </a:rPr>
              <a:t>exit</a:t>
            </a:r>
            <a:br>
              <a:rPr lang="en-US" dirty="0">
                <a:latin typeface="Courier New"/>
                <a:cs typeface="Courier New"/>
              </a:rPr>
            </a:br>
            <a:r>
              <a:rPr lang="en-US" dirty="0">
                <a:latin typeface="Courier New"/>
                <a:cs typeface="Courier New"/>
              </a:rPr>
              <a:t>Script done, file is typescript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1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1937</TotalTime>
  <Words>1072</Words>
  <Application>Microsoft Office PowerPoint</Application>
  <PresentationFormat>Widescreen</PresentationFormat>
  <Paragraphs>132</Paragraphs>
  <Slides>19</Slides>
  <Notes>15</Notes>
  <HiddenSlides>1</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19</vt:i4>
      </vt:variant>
    </vt:vector>
  </HeadingPairs>
  <TitlesOfParts>
    <vt:vector size="26" baseType="lpstr">
      <vt:lpstr>Courier</vt:lpstr>
      <vt:lpstr>Arial</vt:lpstr>
      <vt:lpstr>Calibri</vt:lpstr>
      <vt:lpstr>Courier New</vt:lpstr>
      <vt:lpstr>Helvetica</vt:lpstr>
      <vt:lpstr>Times New Roman</vt:lpstr>
      <vt:lpstr>1_Default Design</vt:lpstr>
      <vt:lpstr>COMP 3500  Introduction to Operating Systems  Project 1 – Installing CentOS</vt:lpstr>
      <vt:lpstr>PowerPoint Presentation</vt:lpstr>
      <vt:lpstr>DevOps: development + operations (For Options 2-4)</vt:lpstr>
      <vt:lpstr>PowerPoint Presentation</vt:lpstr>
      <vt:lpstr>Project Objectives</vt:lpstr>
      <vt:lpstr>Four Options</vt:lpstr>
      <vt:lpstr>Important Notice</vt:lpstr>
      <vt:lpstr>Install CentOS</vt:lpstr>
      <vt:lpstr>Tool 1: the script command</vt:lpstr>
      <vt:lpstr>Tool 1: the script command</vt:lpstr>
      <vt:lpstr>Tool 2: more</vt:lpstr>
      <vt:lpstr>Tool 3: gcc , the compiler</vt:lpstr>
      <vt:lpstr>Tool 4: CVS-&gt;git  (Concurrent Versions System)</vt:lpstr>
      <vt:lpstr>How to Learn Commands</vt:lpstr>
      <vt:lpstr>Project 1: How do we get the file off the computer and into Canvas?</vt:lpstr>
      <vt:lpstr>The sftp Command </vt:lpstr>
      <vt:lpstr>mount a Flash Drive </vt:lpstr>
      <vt:lpstr>Add a Desktop Environment </vt:lpstr>
      <vt:lpstr>Project 1: What’s the report format?</vt:lpstr>
    </vt:vector>
  </TitlesOfParts>
  <Company>New Mexico Tech</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331 Computer Architecture</dc:title>
  <dc:creator>Xiao Qin</dc:creator>
  <cp:lastModifiedBy>Xiao Qin</cp:lastModifiedBy>
  <cp:revision>251</cp:revision>
  <dcterms:created xsi:type="dcterms:W3CDTF">2006-08-22T22:53:10Z</dcterms:created>
  <dcterms:modified xsi:type="dcterms:W3CDTF">2021-01-13T16:50:14Z</dcterms:modified>
</cp:coreProperties>
</file>